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7"/>
  </p:notesMasterIdLst>
  <p:sldIdLst>
    <p:sldId id="2147471876" r:id="rId2"/>
    <p:sldId id="2147471893" r:id="rId3"/>
    <p:sldId id="2147471898" r:id="rId4"/>
    <p:sldId id="2147471892" r:id="rId5"/>
    <p:sldId id="2147471879"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293C3B-FDF1-4AAB-9935-8EB40EEE97FE}" v="4" dt="2024-07-10T05:46:04.34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444"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8/10/relationships/authors" Target="authors.xml"/><Relationship Id="rId3" Type="http://schemas.openxmlformats.org/officeDocument/2006/relationships/slide" Target="slides/slide2.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customXml" Target="../customXml/item2.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 Id="rId14"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3E49AE-26F9-4AD0-81C0-F636701FB0B5}" type="datetimeFigureOut">
              <a:rPr lang="en-GB" smtClean="0"/>
              <a:t>10/07/2024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99C4C5-0A08-4349-BA5D-EF899DD8AA90}" type="slidenum">
              <a:rPr lang="en-GB" smtClean="0"/>
              <a:t>‹#›</a:t>
            </a:fld>
            <a:endParaRPr lang="en-GB"/>
          </a:p>
        </p:txBody>
      </p:sp>
    </p:spTree>
    <p:extLst>
      <p:ext uri="{BB962C8B-B14F-4D97-AF65-F5344CB8AC3E}">
        <p14:creationId xmlns:p14="http://schemas.microsoft.com/office/powerpoint/2010/main" val="11527473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3</a:t>
            </a:fld>
            <a:endParaRPr lang="en-GB"/>
          </a:p>
        </p:txBody>
      </p:sp>
    </p:spTree>
    <p:extLst>
      <p:ext uri="{BB962C8B-B14F-4D97-AF65-F5344CB8AC3E}">
        <p14:creationId xmlns:p14="http://schemas.microsoft.com/office/powerpoint/2010/main" val="36861086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BC99C4C5-0A08-4349-BA5D-EF899DD8AA90}" type="slidenum">
              <a:rPr lang="en-GB" smtClean="0"/>
              <a:t>4</a:t>
            </a:fld>
            <a:endParaRPr lang="en-GB"/>
          </a:p>
        </p:txBody>
      </p:sp>
    </p:spTree>
    <p:extLst>
      <p:ext uri="{BB962C8B-B14F-4D97-AF65-F5344CB8AC3E}">
        <p14:creationId xmlns:p14="http://schemas.microsoft.com/office/powerpoint/2010/main" val="7333250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7E9C9B67-A5DA-499D-AC8F-A8F98C894DA4}" type="slidenum">
              <a:rPr lang="en-GB" smtClean="0"/>
              <a:t>5</a:t>
            </a:fld>
            <a:endParaRPr lang="en-GB"/>
          </a:p>
        </p:txBody>
      </p:sp>
    </p:spTree>
    <p:extLst>
      <p:ext uri="{BB962C8B-B14F-4D97-AF65-F5344CB8AC3E}">
        <p14:creationId xmlns:p14="http://schemas.microsoft.com/office/powerpoint/2010/main" val="131365319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3" name="Subtitle 2">
            <a:extLst>
              <a:ext uri="{FF2B5EF4-FFF2-40B4-BE49-F238E27FC236}">
                <a16:creationId xmlns:a16="http://schemas.microsoft.com/office/drawing/2014/main" id="{9B118A4B-6435-DC40-953D-BE77A26858BC}"/>
              </a:ext>
            </a:extLst>
          </p:cNvPr>
          <p:cNvSpPr>
            <a:spLocks noGrp="1"/>
          </p:cNvSpPr>
          <p:nvPr>
            <p:ph type="subTitle" idx="1" hasCustomPrompt="1"/>
          </p:nvPr>
        </p:nvSpPr>
        <p:spPr>
          <a:xfrm>
            <a:off x="724988" y="2253442"/>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97505851-31E7-A767-55A1-7D4F2742B4CF}"/>
              </a:ext>
              <a:ext uri="{C183D7F6-B498-43B3-948B-1728B52AA6E4}">
                <adec:decorative xmlns:adec="http://schemas.microsoft.com/office/drawing/2017/decorative" val="1"/>
              </a:ext>
            </a:extLst>
          </p:cNvPr>
          <p:cNvSpPr>
            <a:spLocks noGrp="1"/>
          </p:cNvSpPr>
          <p:nvPr>
            <p:ph type="pic" sz="quarter" idx="10"/>
          </p:nvPr>
        </p:nvSpPr>
        <p:spPr>
          <a:xfrm>
            <a:off x="5730875" y="-9053"/>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5"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E57A747B-9E90-DACB-5813-5ED5C7C3B5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5CC9FE9-D734-EAD4-B8FD-F6E441BA930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67B2196E-3391-C5F1-3D54-4A20CC141C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7876C832-BC07-12B0-034D-68332761892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1467944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Sample Pag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E3BAE709-476B-A489-7DC7-5DA16C7CFE73}"/>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8" name="Text Placeholder 3">
            <a:extLst>
              <a:ext uri="{FF2B5EF4-FFF2-40B4-BE49-F238E27FC236}">
                <a16:creationId xmlns:a16="http://schemas.microsoft.com/office/drawing/2014/main" id="{B53E5169-A8A8-4023-8954-85A11AE37346}"/>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9"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0153EB3D-1301-EBCB-1D3D-2595E539FC5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63E9818-14BF-C085-2270-1815862C5A2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AF898F7-301E-51C8-5C47-83F8D53ACAA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A0B944DA-A86A-F9A3-D617-CEA50754099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7215463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1 Column (White)">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(1 column)</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1" name="Picture 10">
            <a:extLst>
              <a:ext uri="{FF2B5EF4-FFF2-40B4-BE49-F238E27FC236}">
                <a16:creationId xmlns:a16="http://schemas.microsoft.com/office/drawing/2014/main" id="{AD304228-CD0C-4EA6-DB18-6287BB1B305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67960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 Column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BD9F9DAC-6FDA-DE85-B056-3C1383BFC4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83F6716-9677-BC44-EBCC-8332D8B3340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5F25595-A923-F1B4-03CE-8D2DAF4D421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937925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 Column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solidFill>
                <a:schemeClr val="bg1"/>
              </a:solidFill>
            </a:endParaRPr>
          </a:p>
        </p:txBody>
      </p:sp>
      <p:sp>
        <p:nvSpPr>
          <p:cNvPr id="12"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4"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9" name="Slide Number Placeholder 3">
            <a:extLst>
              <a:ext uri="{FF2B5EF4-FFF2-40B4-BE49-F238E27FC236}">
                <a16:creationId xmlns:a16="http://schemas.microsoft.com/office/drawing/2014/main" id="{8E98A944-FE84-2129-7C96-905FBEDEF7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9C241C8F-E76E-FD73-EA23-B0D00E77E51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2A63E50-1936-94C2-FF11-2EB49F66D14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ED8832D-D62A-CAE6-14C4-6E11015D921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8166562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Column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F6F3ABE1-54A6-A9F0-1083-202CF26FE12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3A288302-AAB0-66ED-BC12-48B7EEB6D8A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CD855CAB-E865-8483-4CA1-749AFBA686C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3BD15571-089F-B590-2BC4-CAC6912D8A3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2497794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70744"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(2 columns)</a:t>
            </a:r>
            <a:br>
              <a:rPr lang="en-US"/>
            </a:br>
            <a:endParaRPr lang="en-US"/>
          </a:p>
        </p:txBody>
      </p:sp>
      <p:sp>
        <p:nvSpPr>
          <p:cNvPr id="10"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8" name="Title 1">
            <a:extLst>
              <a:ext uri="{FF2B5EF4-FFF2-40B4-BE49-F238E27FC236}">
                <a16:creationId xmlns:a16="http://schemas.microsoft.com/office/drawing/2014/main" id="{6844831D-77BF-5F4B-B60B-55D5C0D74FE3}"/>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7" name="Title 1">
            <a:extLst>
              <a:ext uri="{FF2B5EF4-FFF2-40B4-BE49-F238E27FC236}">
                <a16:creationId xmlns:a16="http://schemas.microsoft.com/office/drawing/2014/main" id="{52FBD5A5-7A2B-0609-A33F-1EEE51712C01}"/>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sp>
        <p:nvSpPr>
          <p:cNvPr id="14" name="Title 1">
            <a:extLst>
              <a:ext uri="{FF2B5EF4-FFF2-40B4-BE49-F238E27FC236}">
                <a16:creationId xmlns:a16="http://schemas.microsoft.com/office/drawing/2014/main" id="{4A20C810-11A7-12CE-B50A-96B7E975780F}"/>
              </a:ext>
            </a:extLst>
          </p:cNvPr>
          <p:cNvSpPr txBox="1">
            <a:spLocks/>
          </p:cNvSpPr>
          <p:nvPr/>
        </p:nvSpPr>
        <p:spPr>
          <a:xfrm>
            <a:off x="496383" y="487510"/>
            <a:ext cx="11080069" cy="1276350"/>
          </a:xfrm>
          <a:prstGeom prst="rect">
            <a:avLst/>
          </a:prstGeom>
        </p:spPr>
        <p:txBody>
          <a:bodyPr vert="horz" lIns="91440" tIns="45720" rIns="91440" bIns="45720" rtlCol="0" anchor="t" anchorCtr="0">
            <a:normAutofit/>
          </a:bodyPr>
          <a:lstStyle>
            <a:lvl1pPr algn="l" defTabSz="914400" rtl="0" eaLnBrk="1" latinLnBrk="0" hangingPunct="1">
              <a:lnSpc>
                <a:spcPct val="90000"/>
              </a:lnSpc>
              <a:spcBef>
                <a:spcPct val="0"/>
              </a:spcBef>
              <a:buNone/>
              <a:defRPr sz="4000" b="1" i="0" kern="1200">
                <a:solidFill>
                  <a:srgbClr val="222222"/>
                </a:solidFill>
                <a:latin typeface="Lora SemiBold" pitchFamily="2" charset="77"/>
                <a:ea typeface="Lora SemiBold" charset="0"/>
                <a:cs typeface="Lora SemiBold" charset="0"/>
              </a:defRPr>
            </a:lvl1pPr>
          </a:lstStyle>
          <a:p>
            <a:endParaRPr lang="en-US"/>
          </a:p>
        </p:txBody>
      </p:sp>
      <p:pic>
        <p:nvPicPr>
          <p:cNvPr id="16" name="Picture 15">
            <a:extLst>
              <a:ext uri="{FF2B5EF4-FFF2-40B4-BE49-F238E27FC236}">
                <a16:creationId xmlns:a16="http://schemas.microsoft.com/office/drawing/2014/main" id="{DEBD5AC8-46A6-95DF-B791-2B369ACED69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030423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2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222222"/>
                </a:solidFill>
              </a:defRPr>
            </a:lvl1pPr>
          </a:lstStyle>
          <a:p>
            <a:r>
              <a:rPr lang="en-US"/>
              <a:t>This is sample bulleted text (2 columns)</a:t>
            </a:r>
            <a:br>
              <a:rPr lang="en-US"/>
            </a:br>
            <a:endParaRPr lang="en-US"/>
          </a:p>
        </p:txBody>
      </p:sp>
      <p:sp>
        <p:nvSpPr>
          <p:cNvPr id="7"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A6059545-8DB2-C466-C9CD-3455525CAE9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D5F2E009-4AC4-8BE8-449A-D98E0B4D419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FAC7A0B0-AE4B-F793-1F59-1EC3584DEA0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6C6FC489-B11C-2654-C925-48D950964D7C}"/>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4973174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132199" cy="1276350"/>
          </a:xfrm>
          <a:prstGeom prst="rect">
            <a:avLst/>
          </a:prstGeom>
        </p:spPr>
        <p:txBody>
          <a:bodyPr anchor="t" anchorCtr="0">
            <a:normAutofit/>
          </a:bodyPr>
          <a:lstStyle>
            <a:lvl1pPr algn="l">
              <a:defRPr sz="4000">
                <a:solidFill>
                  <a:srgbClr val="FFFFFF"/>
                </a:solidFill>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EDBD470-04D9-C985-F47F-8377F68596F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812A246-8492-A6DF-26EA-231CD0D4C72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D1E41F4E-F481-AD30-99FC-2947FB6B0A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E655F0AC-C291-F5A1-F78F-EBA04390CB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033394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2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3" y="487510"/>
            <a:ext cx="11104489" cy="1291188"/>
          </a:xfrm>
          <a:prstGeom prst="rect">
            <a:avLst/>
          </a:prstGeom>
        </p:spPr>
        <p:txBody>
          <a:bodyPr anchor="t" anchorCtr="0">
            <a:normAutofit/>
          </a:bodyPr>
          <a:lstStyle>
            <a:lvl1pPr algn="l">
              <a:defRPr sz="4000" b="1" i="0">
                <a:solidFill>
                  <a:schemeClr val="bg1"/>
                </a:solidFill>
                <a:latin typeface="+mj-lt"/>
              </a:defRPr>
            </a:lvl1pPr>
          </a:lstStyle>
          <a:p>
            <a:r>
              <a:rPr lang="en-US"/>
              <a:t>This is sample bulleted text (2 columns)</a:t>
            </a:r>
            <a:br>
              <a:rPr lang="en-US"/>
            </a:br>
            <a:endParaRPr lang="en-US"/>
          </a:p>
        </p:txBody>
      </p:sp>
      <p:sp>
        <p:nvSpPr>
          <p:cNvPr id="9"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numCol="2"/>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3" name="Slide Number Placeholder 3">
            <a:extLst>
              <a:ext uri="{FF2B5EF4-FFF2-40B4-BE49-F238E27FC236}">
                <a16:creationId xmlns:a16="http://schemas.microsoft.com/office/drawing/2014/main" id="{C0F2871E-DAE6-816D-2EE7-E4F57CAA123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4CC3806-C2E5-B6D1-570D-834470E8BD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19042514-82A1-B26E-B76D-98A3807B502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1EBB4B56-C5CF-5A4B-2F99-B5622224CD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5106307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3 Columns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47C73940-1394-1145-A37B-DD10AE53BC3F}"/>
              </a:ext>
            </a:extLst>
          </p:cNvPr>
          <p:cNvSpPr>
            <a:spLocks noGrp="1"/>
          </p:cNvSpPr>
          <p:nvPr>
            <p:ph type="ctrTitle" hasCustomPrompt="1"/>
          </p:nvPr>
        </p:nvSpPr>
        <p:spPr>
          <a:xfrm>
            <a:off x="496383" y="487510"/>
            <a:ext cx="11224562"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(3 columns)</a:t>
            </a:r>
            <a:br>
              <a:rPr lang="en-US"/>
            </a:br>
            <a:endParaRPr lang="en-US"/>
          </a:p>
        </p:txBody>
      </p:sp>
      <p:sp>
        <p:nvSpPr>
          <p:cNvPr id="7"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pic>
        <p:nvPicPr>
          <p:cNvPr id="5" name="Picture 4">
            <a:extLst>
              <a:ext uri="{FF2B5EF4-FFF2-40B4-BE49-F238E27FC236}">
                <a16:creationId xmlns:a16="http://schemas.microsoft.com/office/drawing/2014/main" id="{ABF6E0EA-4C5B-6C5D-7447-EFE478D0433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2628094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Slide (Cream)">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2F0B7A7-6AD4-440A-9072-C51E759FC231}"/>
              </a:ext>
              <a:ext uri="{C183D7F6-B498-43B3-948B-1728B52AA6E4}">
                <adec:decorative xmlns:adec="http://schemas.microsoft.com/office/drawing/2017/decorative" val="1"/>
              </a:ext>
            </a:extLst>
          </p:cNvPr>
          <p:cNvSpPr/>
          <p:nvPr/>
        </p:nvSpPr>
        <p:spPr>
          <a:xfrm>
            <a:off x="0" y="5033"/>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EE3C02B6-8ECF-EFEF-0169-F2A3AC0CFFAF}"/>
              </a:ext>
            </a:extLst>
          </p:cNvPr>
          <p:cNvSpPr>
            <a:spLocks noGrp="1"/>
          </p:cNvSpPr>
          <p:nvPr>
            <p:ph type="ctrTitle" hasCustomPrompt="1"/>
          </p:nvPr>
        </p:nvSpPr>
        <p:spPr>
          <a:xfrm>
            <a:off x="724988" y="724143"/>
            <a:ext cx="4120710" cy="1276350"/>
          </a:xfrm>
          <a:prstGeom prst="rect">
            <a:avLst/>
          </a:prstGeom>
        </p:spPr>
        <p:txBody>
          <a:bodyPr anchor="t" anchorCtr="0">
            <a:normAutofit/>
          </a:bodyPr>
          <a:lstStyle>
            <a:lvl1pPr algn="l">
              <a:defRPr sz="4000" b="1" i="0">
                <a:latin typeface="+mj-lt"/>
              </a:defRPr>
            </a:lvl1pPr>
          </a:lstStyle>
          <a:p>
            <a:r>
              <a:rPr lang="en-US"/>
              <a:t>This is a sample title page layout</a:t>
            </a:r>
          </a:p>
        </p:txBody>
      </p:sp>
      <p:sp>
        <p:nvSpPr>
          <p:cNvPr id="11" name="Subtitle 2">
            <a:extLst>
              <a:ext uri="{FF2B5EF4-FFF2-40B4-BE49-F238E27FC236}">
                <a16:creationId xmlns:a16="http://schemas.microsoft.com/office/drawing/2014/main" id="{5833D2BE-BF69-3979-88C5-67C970639A37}"/>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9" name="Picture Placeholder 7">
            <a:extLst>
              <a:ext uri="{FF2B5EF4-FFF2-40B4-BE49-F238E27FC236}">
                <a16:creationId xmlns:a16="http://schemas.microsoft.com/office/drawing/2014/main" id="{DC10BCB9-796E-4ED3-BCAB-6890E853D78A}"/>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DAD31B37-9311-27AE-0864-6D1A54196EC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0AA9CF9-9D4D-4527-6F05-1AF14E246EC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F672A222-6CF7-5C28-1341-13D00CB90A8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387D394A-E4C4-E935-0900-17F4B88EEBD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37282722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3 Columns (Cream)">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0" name="Title 1">
            <a:extLst>
              <a:ext uri="{FF2B5EF4-FFF2-40B4-BE49-F238E27FC236}">
                <a16:creationId xmlns:a16="http://schemas.microsoft.com/office/drawing/2014/main" id="{DDE8F042-D308-184D-B342-2519009D3C19}"/>
              </a:ext>
            </a:extLst>
          </p:cNvPr>
          <p:cNvSpPr>
            <a:spLocks noGrp="1"/>
          </p:cNvSpPr>
          <p:nvPr>
            <p:ph type="ctrTitle" hasCustomPrompt="1"/>
          </p:nvPr>
        </p:nvSpPr>
        <p:spPr>
          <a:xfrm>
            <a:off x="496383" y="487510"/>
            <a:ext cx="11058308" cy="1276350"/>
          </a:xfrm>
          <a:prstGeom prst="rect">
            <a:avLst/>
          </a:prstGeom>
        </p:spPr>
        <p:txBody>
          <a:bodyPr anchor="t" anchorCtr="0">
            <a:normAutofit/>
          </a:bodyPr>
          <a:lstStyle>
            <a:lvl1pPr algn="l">
              <a:defRPr sz="4000" b="1" i="0">
                <a:solidFill>
                  <a:srgbClr val="222222"/>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1004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2" name="Slide Number Placeholder 3">
            <a:extLst>
              <a:ext uri="{FF2B5EF4-FFF2-40B4-BE49-F238E27FC236}">
                <a16:creationId xmlns:a16="http://schemas.microsoft.com/office/drawing/2014/main" id="{27390C06-BD06-9CD8-C96F-FE7771E527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BED9458-EC91-0DDD-81D0-D8EA7CDBB8F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6D431EAC-CCCF-F033-AA25-1C0750ED142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31CD765D-C425-5545-1A03-16E4327141B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39238685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3 Columns (Teal)">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8B2FD56C-BB5C-3D45-8F56-0F195C1428C3}"/>
              </a:ext>
            </a:extLst>
          </p:cNvPr>
          <p:cNvSpPr>
            <a:spLocks noGrp="1"/>
          </p:cNvSpPr>
          <p:nvPr>
            <p:ph type="ctrTitle" hasCustomPrompt="1"/>
          </p:nvPr>
        </p:nvSpPr>
        <p:spPr>
          <a:xfrm>
            <a:off x="496383" y="487510"/>
            <a:ext cx="11076781"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sample bulleted text (3 columns)</a:t>
            </a:r>
            <a:br>
              <a:rPr lang="en-US"/>
            </a:br>
            <a:endParaRPr lang="en-US"/>
          </a:p>
        </p:txBody>
      </p:sp>
      <p:sp>
        <p:nvSpPr>
          <p:cNvPr id="7"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16939"/>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EEA4251-8CFD-B3E0-D721-6F017DCF6B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8EE0FF4-7CF4-1BE1-C7EC-A7BF890D743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FCB2ECA4-86F5-928A-8109-698BE4DB746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5" name="Picture 14">
            <a:extLst>
              <a:ext uri="{FF2B5EF4-FFF2-40B4-BE49-F238E27FC236}">
                <a16:creationId xmlns:a16="http://schemas.microsoft.com/office/drawing/2014/main" id="{5B69CD60-9A52-0A6D-BADA-DACBCE2884F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7700674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3 Columns (Blue)">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12F9D580-E317-5C4C-B981-C9DC1F5E28C6}"/>
              </a:ext>
              <a:ext uri="{C183D7F6-B498-43B3-948B-1728B52AA6E4}">
                <adec:decorative xmlns:adec="http://schemas.microsoft.com/office/drawing/2017/decorative" val="1"/>
              </a:ext>
            </a:extLst>
          </p:cNvPr>
          <p:cNvSpPr/>
          <p:nvPr/>
        </p:nvSpPr>
        <p:spPr>
          <a:xfrm>
            <a:off x="-33517"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487510"/>
            <a:ext cx="11132198" cy="1291188"/>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sample bulleted text (3 columns)</a:t>
            </a:r>
            <a:br>
              <a:rPr lang="en-US"/>
            </a:br>
            <a:endParaRPr lang="en-US"/>
          </a:p>
        </p:txBody>
      </p:sp>
      <p:sp>
        <p:nvSpPr>
          <p:cNvPr id="9"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28892"/>
            <a:ext cx="11177587" cy="3641147"/>
          </a:xfrm>
        </p:spPr>
        <p:txBody>
          <a:bodyPr numCol="3"/>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a:p>
            <a:pPr lvl="0"/>
            <a:endParaRPr lang="en-GB"/>
          </a:p>
        </p:txBody>
      </p:sp>
      <p:sp>
        <p:nvSpPr>
          <p:cNvPr id="13" name="Slide Number Placeholder 3">
            <a:extLst>
              <a:ext uri="{FF2B5EF4-FFF2-40B4-BE49-F238E27FC236}">
                <a16:creationId xmlns:a16="http://schemas.microsoft.com/office/drawing/2014/main" id="{03597521-B8F5-CAB8-884C-7F7852DFEC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03A976B7-8EB2-91A1-8D3D-0F2289B86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2D3821A-C6BC-1009-35C8-4094C89935B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6" name="Picture 15">
            <a:extLst>
              <a:ext uri="{FF2B5EF4-FFF2-40B4-BE49-F238E27FC236}">
                <a16:creationId xmlns:a16="http://schemas.microsoft.com/office/drawing/2014/main" id="{094D1BFE-B2F4-4CD4-D233-ACB66BB716E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40454820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ample Layout Page (Whit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629143" cy="1276350"/>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F1E3FF1-EAC5-11C4-A42E-BE75B5A57BA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8"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4" y="192889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0" name="Picture 9">
            <a:extLst>
              <a:ext uri="{FF2B5EF4-FFF2-40B4-BE49-F238E27FC236}">
                <a16:creationId xmlns:a16="http://schemas.microsoft.com/office/drawing/2014/main" id="{9E874CED-1578-BC5D-FBAF-4BFF8049747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8466298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Sample Layout Page (Cream)">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2000" cy="6857999"/>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35180" cy="1276350"/>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7" name="Picture Placeholder 7">
            <a:extLst>
              <a:ext uri="{FF2B5EF4-FFF2-40B4-BE49-F238E27FC236}">
                <a16:creationId xmlns:a16="http://schemas.microsoft.com/office/drawing/2014/main" id="{96E9A876-1569-D544-913F-B065A154EB9C}"/>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0844"/>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4E3DD39E-4C7C-4E22-4DE3-95C92780FBE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7B32D8A9-E2C9-1149-2948-98A66FD86F7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6166EBC9-B081-FB94-FE85-58E4D58A192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C0598603-2D8E-A8B8-49A4-6A3AD36D3F0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6588804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Sample Layout Image (Teal)">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CAB2B26-D75C-1146-BA54-065199B4651F}"/>
              </a:ext>
              <a:ext uri="{C183D7F6-B498-43B3-948B-1728B52AA6E4}">
                <adec:decorative xmlns:adec="http://schemas.microsoft.com/office/drawing/2017/decorative" val="1"/>
              </a:ext>
            </a:extLst>
          </p:cNvPr>
          <p:cNvSpPr/>
          <p:nvPr/>
        </p:nvSpPr>
        <p:spPr>
          <a:xfrm>
            <a:off x="0" y="0"/>
            <a:ext cx="1219199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16707"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65A1A24A-7B07-2001-6FA5-A2A759DD3139}"/>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46822"/>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4" name="Slide Number Placeholder 3">
            <a:extLst>
              <a:ext uri="{FF2B5EF4-FFF2-40B4-BE49-F238E27FC236}">
                <a16:creationId xmlns:a16="http://schemas.microsoft.com/office/drawing/2014/main" id="{2A7FD448-0965-CC3A-F1BF-00B568BC4F5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AB505628-BC0C-72D6-C38B-9E9E3ABA64AA}"/>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4D0219B5-20CB-EA85-2A81-2B6B253C9B1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05A9CFE6-42B8-596B-9A0C-8936368EFB5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96034558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Sample Layout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DA2DD28E-92CA-B479-41C5-36AE7F5028FC}"/>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8444416" cy="1276350"/>
          </a:xfrm>
          <a:prstGeom prst="rect">
            <a:avLst/>
          </a:prstGeom>
        </p:spPr>
        <p:txBody>
          <a:bodyPr anchor="t" anchorCtr="0">
            <a:normAutofit/>
          </a:bodyPr>
          <a:lstStyle>
            <a:lvl1pPr algn="l">
              <a:defRPr sz="4000" b="1" i="0">
                <a:solidFill>
                  <a:srgbClr val="FFFFFF"/>
                </a:solidFill>
                <a:latin typeface="Lora SemiBold" pitchFamily="2" charset="77"/>
              </a:defRPr>
            </a:lvl1pPr>
          </a:lstStyle>
          <a:p>
            <a:r>
              <a:rPr lang="en-US"/>
              <a:t>This is a sample page layout</a:t>
            </a:r>
            <a:br>
              <a:rPr lang="en-US"/>
            </a:br>
            <a:endParaRPr lang="en-US"/>
          </a:p>
        </p:txBody>
      </p:sp>
      <p:sp>
        <p:nvSpPr>
          <p:cNvPr id="10" name="Picture Placeholder 7">
            <a:extLst>
              <a:ext uri="{FF2B5EF4-FFF2-40B4-BE49-F238E27FC236}">
                <a16:creationId xmlns:a16="http://schemas.microsoft.com/office/drawing/2014/main" id="{BC5741D9-7C1F-B70D-4B2B-7928DF4CA698}"/>
              </a:ext>
              <a:ext uri="{C183D7F6-B498-43B3-948B-1728B52AA6E4}">
                <adec:decorative xmlns:adec="http://schemas.microsoft.com/office/drawing/2017/decorative" val="1"/>
              </a:ext>
            </a:extLst>
          </p:cNvPr>
          <p:cNvSpPr>
            <a:spLocks noGrp="1"/>
          </p:cNvSpPr>
          <p:nvPr>
            <p:ph type="pic" sz="quarter" idx="10"/>
          </p:nvPr>
        </p:nvSpPr>
        <p:spPr>
          <a:xfrm>
            <a:off x="9424689" y="0"/>
            <a:ext cx="2767312" cy="6858000"/>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 name="connsiteX0" fmla="*/ 5196689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5196689 w 6461125"/>
              <a:gd name="connsiteY4" fmla="*/ 0 h 6867053"/>
              <a:gd name="connsiteX0" fmla="*/ 1258432 w 2522868"/>
              <a:gd name="connsiteY0" fmla="*/ 0 h 6867053"/>
              <a:gd name="connsiteX1" fmla="*/ 2522868 w 2522868"/>
              <a:gd name="connsiteY1" fmla="*/ 9053 h 6867053"/>
              <a:gd name="connsiteX2" fmla="*/ 2522868 w 2522868"/>
              <a:gd name="connsiteY2" fmla="*/ 6867053 h 6867053"/>
              <a:gd name="connsiteX3" fmla="*/ 0 w 2522868"/>
              <a:gd name="connsiteY3" fmla="*/ 6867053 h 6867053"/>
              <a:gd name="connsiteX4" fmla="*/ 1258432 w 2522868"/>
              <a:gd name="connsiteY4" fmla="*/ 0 h 6867053"/>
              <a:gd name="connsiteX0" fmla="*/ 760491 w 2522868"/>
              <a:gd name="connsiteY0" fmla="*/ 0 h 6858000"/>
              <a:gd name="connsiteX1" fmla="*/ 2522868 w 2522868"/>
              <a:gd name="connsiteY1" fmla="*/ 0 h 6858000"/>
              <a:gd name="connsiteX2" fmla="*/ 2522868 w 2522868"/>
              <a:gd name="connsiteY2" fmla="*/ 6858000 h 6858000"/>
              <a:gd name="connsiteX3" fmla="*/ 0 w 2522868"/>
              <a:gd name="connsiteY3" fmla="*/ 6858000 h 6858000"/>
              <a:gd name="connsiteX4" fmla="*/ 760491 w 2522868"/>
              <a:gd name="connsiteY4" fmla="*/ 0 h 6858000"/>
              <a:gd name="connsiteX0" fmla="*/ 1004935 w 2767312"/>
              <a:gd name="connsiteY0" fmla="*/ 0 h 6858000"/>
              <a:gd name="connsiteX1" fmla="*/ 2767312 w 2767312"/>
              <a:gd name="connsiteY1" fmla="*/ 0 h 6858000"/>
              <a:gd name="connsiteX2" fmla="*/ 2767312 w 2767312"/>
              <a:gd name="connsiteY2" fmla="*/ 6858000 h 6858000"/>
              <a:gd name="connsiteX3" fmla="*/ 0 w 2767312"/>
              <a:gd name="connsiteY3" fmla="*/ 6858000 h 6858000"/>
              <a:gd name="connsiteX4" fmla="*/ 1004935 w 2767312"/>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767312" h="6858000">
                <a:moveTo>
                  <a:pt x="1004935" y="0"/>
                </a:moveTo>
                <a:lnTo>
                  <a:pt x="2767312" y="0"/>
                </a:lnTo>
                <a:lnTo>
                  <a:pt x="2767312" y="6858000"/>
                </a:lnTo>
                <a:lnTo>
                  <a:pt x="0" y="6858000"/>
                </a:lnTo>
                <a:lnTo>
                  <a:pt x="1004935" y="0"/>
                </a:lnTo>
                <a:close/>
              </a:path>
            </a:pathLst>
          </a:custGeom>
        </p:spPr>
        <p:txBody>
          <a:bodyPr/>
          <a:lstStyle/>
          <a:p>
            <a:r>
              <a:rPr lang="en-US"/>
              <a:t>Click icon to add picture</a:t>
            </a:r>
          </a:p>
        </p:txBody>
      </p:sp>
      <p:sp>
        <p:nvSpPr>
          <p:cNvPr id="9"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496384" y="1934868"/>
            <a:ext cx="8585604" cy="3641147"/>
          </a:xfrm>
        </p:spPr>
        <p:txBody>
          <a:bodyPr numCol="1"/>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bg1"/>
                </a:solidFill>
                <a:latin typeface="+mn-lt"/>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sp>
        <p:nvSpPr>
          <p:cNvPr id="15" name="Slide Number Placeholder 3">
            <a:extLst>
              <a:ext uri="{FF2B5EF4-FFF2-40B4-BE49-F238E27FC236}">
                <a16:creationId xmlns:a16="http://schemas.microsoft.com/office/drawing/2014/main" id="{53F79B87-282C-F754-9DA1-82F7EB507D4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5A7A5101-B982-3D27-A2EE-345C292E8F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06801DB2-CB76-7A1B-0A77-E9DFD166216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9" name="Picture 18">
            <a:extLst>
              <a:ext uri="{FF2B5EF4-FFF2-40B4-BE49-F238E27FC236}">
                <a16:creationId xmlns:a16="http://schemas.microsoft.com/office/drawing/2014/main" id="{C1154617-CDEF-8A9D-8FEB-A937FC663A50}"/>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3064737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Sample Layout Page (Teal)">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EB5C54E-87D2-DD46-9E3A-B474DB4DB5B6}"/>
              </a:ext>
              <a:ext uri="{C183D7F6-B498-43B3-948B-1728B52AA6E4}">
                <adec:decorative xmlns:adec="http://schemas.microsoft.com/office/drawing/2017/decorative" val="1"/>
              </a:ext>
            </a:extLst>
          </p:cNvPr>
          <p:cNvSpPr/>
          <p:nvPr/>
        </p:nvSpPr>
        <p:spPr>
          <a:xfrm>
            <a:off x="2598346" y="0"/>
            <a:ext cx="9593654"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4018518" y="1226521"/>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6" name="Text Placeholder 2">
            <a:extLst>
              <a:ext uri="{FF2B5EF4-FFF2-40B4-BE49-F238E27FC236}">
                <a16:creationId xmlns:a16="http://schemas.microsoft.com/office/drawing/2014/main" id="{B6FF4277-5991-3145-B50E-FD1554CCE67C}"/>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5" name="Text Placeholder 4">
            <a:extLst>
              <a:ext uri="{FF2B5EF4-FFF2-40B4-BE49-F238E27FC236}">
                <a16:creationId xmlns:a16="http://schemas.microsoft.com/office/drawing/2014/main" id="{0F72BB86-1186-2044-A764-944661E2A588}"/>
              </a:ext>
            </a:extLst>
          </p:cNvPr>
          <p:cNvSpPr>
            <a:spLocks noGrp="1"/>
          </p:cNvSpPr>
          <p:nvPr>
            <p:ph type="body" sz="quarter" idx="12" hasCustomPrompt="1"/>
          </p:nvPr>
        </p:nvSpPr>
        <p:spPr>
          <a:xfrm>
            <a:off x="4018518" y="3155384"/>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sp>
        <p:nvSpPr>
          <p:cNvPr id="18" name="Text Placeholder 2">
            <a:extLst>
              <a:ext uri="{FF2B5EF4-FFF2-40B4-BE49-F238E27FC236}">
                <a16:creationId xmlns:a16="http://schemas.microsoft.com/office/drawing/2014/main" id="{B25B2568-91C7-584B-93BF-260BF11F597A}"/>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17" name="Text Placeholder 4">
            <a:extLst>
              <a:ext uri="{FF2B5EF4-FFF2-40B4-BE49-F238E27FC236}">
                <a16:creationId xmlns:a16="http://schemas.microsoft.com/office/drawing/2014/main" id="{A309A51E-DEB9-C346-A901-A485A3D8BE94}"/>
              </a:ext>
            </a:extLst>
          </p:cNvPr>
          <p:cNvSpPr>
            <a:spLocks noGrp="1"/>
          </p:cNvSpPr>
          <p:nvPr>
            <p:ph type="body" sz="quarter" idx="14" hasCustomPrompt="1"/>
          </p:nvPr>
        </p:nvSpPr>
        <p:spPr>
          <a:xfrm>
            <a:off x="4017963" y="5072350"/>
            <a:ext cx="7496175" cy="1117600"/>
          </a:xfrm>
        </p:spPr>
        <p:txBody>
          <a:bodyPr>
            <a:normAutofit/>
          </a:bodyPr>
          <a:lstStyle>
            <a:lvl1pPr>
              <a:defRPr sz="1800">
                <a:latin typeface="+mn-lt"/>
              </a:defRPr>
            </a:lvl1pPr>
          </a:lstStyle>
          <a:p>
            <a:r>
              <a:rPr lang="en-GB">
                <a:solidFill>
                  <a:srgbClr val="0E0E0E"/>
                </a:solidFill>
                <a:latin typeface="Lato" panose="020F0502020204030203" pitchFamily="34" charset="77"/>
              </a:rPr>
              <a:t>Please use this space to insert written content as required </a:t>
            </a:r>
          </a:p>
        </p:txBody>
      </p:sp>
      <p:pic>
        <p:nvPicPr>
          <p:cNvPr id="12" name="Picture 11"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13"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9" name="Rectangle 7">
            <a:extLst>
              <a:ext uri="{FF2B5EF4-FFF2-40B4-BE49-F238E27FC236}">
                <a16:creationId xmlns:a16="http://schemas.microsoft.com/office/drawing/2014/main" id="{95839A32-3E49-0347-85A7-6A2D5D9EFA89}"/>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0" name="Picture 19" descr="A picture containing text, clipart&#10;&#10;Description automatically generated">
            <a:extLst>
              <a:ext uri="{FF2B5EF4-FFF2-40B4-BE49-F238E27FC236}">
                <a16:creationId xmlns:a16="http://schemas.microsoft.com/office/drawing/2014/main" id="{2FE84A6A-16BB-4E92-AFA8-8049FA098A25}"/>
              </a:ext>
            </a:extLst>
          </p:cNvPr>
          <p:cNvPicPr>
            <a:picLocks noChangeAspect="1"/>
          </p:cNvPicPr>
          <p:nvPr/>
        </p:nvPicPr>
        <p:blipFill>
          <a:blip r:embed="rId2"/>
          <a:stretch>
            <a:fillRect/>
          </a:stretch>
        </p:blipFill>
        <p:spPr>
          <a:xfrm>
            <a:off x="539923" y="6146056"/>
            <a:ext cx="585971" cy="197518"/>
          </a:xfrm>
          <a:prstGeom prst="rect">
            <a:avLst/>
          </a:prstGeom>
        </p:spPr>
      </p:pic>
      <p:sp>
        <p:nvSpPr>
          <p:cNvPr id="21" name="Slide Number Placeholder 3">
            <a:extLst>
              <a:ext uri="{FF2B5EF4-FFF2-40B4-BE49-F238E27FC236}">
                <a16:creationId xmlns:a16="http://schemas.microsoft.com/office/drawing/2014/main" id="{04C0E950-E3E7-F2AC-1BEC-60CA1A1D4E0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2" name="Rectangle 7">
            <a:extLst>
              <a:ext uri="{FF2B5EF4-FFF2-40B4-BE49-F238E27FC236}">
                <a16:creationId xmlns:a16="http://schemas.microsoft.com/office/drawing/2014/main" id="{9FC92788-1CF1-E651-FBDB-BD30DB47651F}"/>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3" name="Picture 22" descr="A picture containing text, clipart&#10;&#10;Description automatically generated">
            <a:extLst>
              <a:ext uri="{FF2B5EF4-FFF2-40B4-BE49-F238E27FC236}">
                <a16:creationId xmlns:a16="http://schemas.microsoft.com/office/drawing/2014/main" id="{0ACD7F34-BE21-B9EC-25F0-A27252E47BDB}"/>
              </a:ext>
            </a:extLst>
          </p:cNvPr>
          <p:cNvPicPr>
            <a:picLocks noChangeAspect="1"/>
          </p:cNvPicPr>
          <p:nvPr/>
        </p:nvPicPr>
        <p:blipFill>
          <a:blip r:embed="rId2"/>
          <a:stretch>
            <a:fillRect/>
          </a:stretch>
        </p:blipFill>
        <p:spPr>
          <a:xfrm>
            <a:off x="539923" y="6146056"/>
            <a:ext cx="585971" cy="197518"/>
          </a:xfrm>
          <a:prstGeom prst="rect">
            <a:avLst/>
          </a:prstGeom>
        </p:spPr>
      </p:pic>
      <p:sp>
        <p:nvSpPr>
          <p:cNvPr id="24" name="Slide Number Placeholder 3">
            <a:extLst>
              <a:ext uri="{FF2B5EF4-FFF2-40B4-BE49-F238E27FC236}">
                <a16:creationId xmlns:a16="http://schemas.microsoft.com/office/drawing/2014/main" id="{C5FF478A-5B8E-953E-4DB6-9A571680A138}"/>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5" name="Rectangle 7">
            <a:extLst>
              <a:ext uri="{FF2B5EF4-FFF2-40B4-BE49-F238E27FC236}">
                <a16:creationId xmlns:a16="http://schemas.microsoft.com/office/drawing/2014/main" id="{C01117B1-E562-1F65-C13C-339DDF5FCABC}"/>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7" name="Slide Number Placeholder 3">
            <a:extLst>
              <a:ext uri="{FF2B5EF4-FFF2-40B4-BE49-F238E27FC236}">
                <a16:creationId xmlns:a16="http://schemas.microsoft.com/office/drawing/2014/main" id="{74070583-3261-65ED-5C12-C94739126D2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29" name="Picture 28">
            <a:extLst>
              <a:ext uri="{FF2B5EF4-FFF2-40B4-BE49-F238E27FC236}">
                <a16:creationId xmlns:a16="http://schemas.microsoft.com/office/drawing/2014/main" id="{EB116081-2675-8645-EA72-F964A229AB7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8833186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ample Layout Page (Blue)">
    <p:spTree>
      <p:nvGrpSpPr>
        <p:cNvPr id="1" name=""/>
        <p:cNvGrpSpPr/>
        <p:nvPr/>
      </p:nvGrpSpPr>
      <p:grpSpPr>
        <a:xfrm>
          <a:off x="0" y="0"/>
          <a:ext cx="0" cy="0"/>
          <a:chOff x="0" y="0"/>
          <a:chExt cx="0" cy="0"/>
        </a:xfrm>
      </p:grpSpPr>
      <p:sp>
        <p:nvSpPr>
          <p:cNvPr id="15"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Text Placeholder 2">
            <a:extLst>
              <a:ext uri="{FF2B5EF4-FFF2-40B4-BE49-F238E27FC236}">
                <a16:creationId xmlns:a16="http://schemas.microsoft.com/office/drawing/2014/main" id="{69A1EDE6-1787-42AA-A846-F95AF5D43D0A}"/>
              </a:ext>
            </a:extLst>
          </p:cNvPr>
          <p:cNvSpPr>
            <a:spLocks noGrp="1"/>
          </p:cNvSpPr>
          <p:nvPr>
            <p:ph type="body" sz="quarter" idx="11" hasCustomPrompt="1"/>
          </p:nvPr>
        </p:nvSpPr>
        <p:spPr>
          <a:xfrm>
            <a:off x="4017963" y="531813"/>
            <a:ext cx="6226175" cy="679450"/>
          </a:xfrm>
        </p:spPr>
        <p:txBody>
          <a:bodyPr/>
          <a:lstStyle>
            <a:lvl1pPr>
              <a:defRPr sz="2800" b="1" i="0">
                <a:latin typeface="+mj-lt"/>
                <a:ea typeface="Lora" charset="0"/>
                <a:cs typeface="Lora" charset="0"/>
              </a:defRPr>
            </a:lvl1pPr>
          </a:lstStyle>
          <a:p>
            <a:pPr lvl="0"/>
            <a:r>
              <a:rPr lang="en-GB"/>
              <a:t>Example 1</a:t>
            </a:r>
            <a:endParaRPr lang="en-US"/>
          </a:p>
        </p:txBody>
      </p:sp>
      <p:sp>
        <p:nvSpPr>
          <p:cNvPr id="12" name="Text Placeholder 4">
            <a:extLst>
              <a:ext uri="{FF2B5EF4-FFF2-40B4-BE49-F238E27FC236}">
                <a16:creationId xmlns:a16="http://schemas.microsoft.com/office/drawing/2014/main" id="{D162F9E1-8872-4DF8-8AE2-6F432928DB76}"/>
              </a:ext>
            </a:extLst>
          </p:cNvPr>
          <p:cNvSpPr>
            <a:spLocks noGrp="1"/>
          </p:cNvSpPr>
          <p:nvPr>
            <p:ph type="body" sz="quarter" idx="10" hasCustomPrompt="1"/>
          </p:nvPr>
        </p:nvSpPr>
        <p:spPr>
          <a:xfrm>
            <a:off x="4018518" y="1226521"/>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0" name="Text Placeholder 2">
            <a:extLst>
              <a:ext uri="{FF2B5EF4-FFF2-40B4-BE49-F238E27FC236}">
                <a16:creationId xmlns:a16="http://schemas.microsoft.com/office/drawing/2014/main" id="{091C1152-F42A-4216-886B-4FCA841AF2E4}"/>
              </a:ext>
            </a:extLst>
          </p:cNvPr>
          <p:cNvSpPr>
            <a:spLocks noGrp="1"/>
          </p:cNvSpPr>
          <p:nvPr>
            <p:ph type="body" sz="quarter" idx="13" hasCustomPrompt="1"/>
          </p:nvPr>
        </p:nvSpPr>
        <p:spPr>
          <a:xfrm>
            <a:off x="4017963" y="2460676"/>
            <a:ext cx="6226175" cy="679450"/>
          </a:xfrm>
        </p:spPr>
        <p:txBody>
          <a:bodyPr/>
          <a:lstStyle>
            <a:lvl1pPr>
              <a:defRPr sz="2800" b="1" i="0">
                <a:latin typeface="+mj-lt"/>
                <a:ea typeface="Lora" charset="0"/>
                <a:cs typeface="Lora" charset="0"/>
              </a:defRPr>
            </a:lvl1pPr>
          </a:lstStyle>
          <a:p>
            <a:pPr lvl="0"/>
            <a:r>
              <a:rPr lang="en-GB"/>
              <a:t>Example 2</a:t>
            </a:r>
            <a:endParaRPr lang="en-US"/>
          </a:p>
        </p:txBody>
      </p:sp>
      <p:sp>
        <p:nvSpPr>
          <p:cNvPr id="19" name="Text Placeholder 4">
            <a:extLst>
              <a:ext uri="{FF2B5EF4-FFF2-40B4-BE49-F238E27FC236}">
                <a16:creationId xmlns:a16="http://schemas.microsoft.com/office/drawing/2014/main" id="{27E403A3-8679-44BF-AD86-42EF9AFD9F4A}"/>
              </a:ext>
            </a:extLst>
          </p:cNvPr>
          <p:cNvSpPr>
            <a:spLocks noGrp="1"/>
          </p:cNvSpPr>
          <p:nvPr>
            <p:ph type="body" sz="quarter" idx="12" hasCustomPrompt="1"/>
          </p:nvPr>
        </p:nvSpPr>
        <p:spPr>
          <a:xfrm>
            <a:off x="4018518" y="3155384"/>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2" name="Text Placeholder 2">
            <a:extLst>
              <a:ext uri="{FF2B5EF4-FFF2-40B4-BE49-F238E27FC236}">
                <a16:creationId xmlns:a16="http://schemas.microsoft.com/office/drawing/2014/main" id="{B6EE7173-47AA-48FF-A59B-31ADB063D0C6}"/>
              </a:ext>
            </a:extLst>
          </p:cNvPr>
          <p:cNvSpPr>
            <a:spLocks noGrp="1"/>
          </p:cNvSpPr>
          <p:nvPr>
            <p:ph type="body" sz="quarter" idx="15" hasCustomPrompt="1"/>
          </p:nvPr>
        </p:nvSpPr>
        <p:spPr>
          <a:xfrm>
            <a:off x="4017408" y="4377642"/>
            <a:ext cx="6226175" cy="679450"/>
          </a:xfrm>
        </p:spPr>
        <p:txBody>
          <a:bodyPr/>
          <a:lstStyle>
            <a:lvl1pPr>
              <a:defRPr sz="2800" b="1" i="0">
                <a:latin typeface="+mj-lt"/>
                <a:ea typeface="Lora" charset="0"/>
                <a:cs typeface="Lora" charset="0"/>
              </a:defRPr>
            </a:lvl1pPr>
          </a:lstStyle>
          <a:p>
            <a:pPr lvl="0"/>
            <a:r>
              <a:rPr lang="en-GB"/>
              <a:t>Example 3</a:t>
            </a:r>
            <a:endParaRPr lang="en-US"/>
          </a:p>
        </p:txBody>
      </p:sp>
      <p:sp>
        <p:nvSpPr>
          <p:cNvPr id="21" name="Text Placeholder 4">
            <a:extLst>
              <a:ext uri="{FF2B5EF4-FFF2-40B4-BE49-F238E27FC236}">
                <a16:creationId xmlns:a16="http://schemas.microsoft.com/office/drawing/2014/main" id="{9E17D836-806F-4767-B265-5F8860713448}"/>
              </a:ext>
            </a:extLst>
          </p:cNvPr>
          <p:cNvSpPr>
            <a:spLocks noGrp="1"/>
          </p:cNvSpPr>
          <p:nvPr>
            <p:ph type="body" sz="quarter" idx="14" hasCustomPrompt="1"/>
          </p:nvPr>
        </p:nvSpPr>
        <p:spPr>
          <a:xfrm>
            <a:off x="4017963" y="5072350"/>
            <a:ext cx="7496175" cy="1117600"/>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13" name="Picture 12"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16"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7" name="Rectangle 7">
            <a:extLst>
              <a:ext uri="{FF2B5EF4-FFF2-40B4-BE49-F238E27FC236}">
                <a16:creationId xmlns:a16="http://schemas.microsoft.com/office/drawing/2014/main" id="{D73E01DB-6802-DFD8-6FEC-695065F371E5}"/>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18" name="Picture 17" descr="A picture containing text, clipart&#10;&#10;Description automatically generated">
            <a:extLst>
              <a:ext uri="{FF2B5EF4-FFF2-40B4-BE49-F238E27FC236}">
                <a16:creationId xmlns:a16="http://schemas.microsoft.com/office/drawing/2014/main" id="{39DD499C-21D4-3049-0CE9-67D8860B2129}"/>
              </a:ext>
            </a:extLst>
          </p:cNvPr>
          <p:cNvPicPr>
            <a:picLocks noChangeAspect="1"/>
          </p:cNvPicPr>
          <p:nvPr/>
        </p:nvPicPr>
        <p:blipFill>
          <a:blip r:embed="rId2"/>
          <a:stretch>
            <a:fillRect/>
          </a:stretch>
        </p:blipFill>
        <p:spPr>
          <a:xfrm>
            <a:off x="539923" y="6146056"/>
            <a:ext cx="585971" cy="197518"/>
          </a:xfrm>
          <a:prstGeom prst="rect">
            <a:avLst/>
          </a:prstGeom>
        </p:spPr>
      </p:pic>
      <p:sp>
        <p:nvSpPr>
          <p:cNvPr id="23" name="Slide Number Placeholder 3">
            <a:extLst>
              <a:ext uri="{FF2B5EF4-FFF2-40B4-BE49-F238E27FC236}">
                <a16:creationId xmlns:a16="http://schemas.microsoft.com/office/drawing/2014/main" id="{C2CA6CBC-1CF9-904C-7B4A-7FFE346B99A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4" name="Rectangle 7">
            <a:extLst>
              <a:ext uri="{FF2B5EF4-FFF2-40B4-BE49-F238E27FC236}">
                <a16:creationId xmlns:a16="http://schemas.microsoft.com/office/drawing/2014/main" id="{61A0DDAB-8E28-0A0F-E82F-073DEE610982}"/>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25" name="Picture 24" descr="A picture containing text, clipart&#10;&#10;Description automatically generated">
            <a:extLst>
              <a:ext uri="{FF2B5EF4-FFF2-40B4-BE49-F238E27FC236}">
                <a16:creationId xmlns:a16="http://schemas.microsoft.com/office/drawing/2014/main" id="{1187C572-9A59-D420-71C8-F258AAC2D08E}"/>
              </a:ext>
            </a:extLst>
          </p:cNvPr>
          <p:cNvPicPr>
            <a:picLocks noChangeAspect="1"/>
          </p:cNvPicPr>
          <p:nvPr/>
        </p:nvPicPr>
        <p:blipFill>
          <a:blip r:embed="rId2"/>
          <a:stretch>
            <a:fillRect/>
          </a:stretch>
        </p:blipFill>
        <p:spPr>
          <a:xfrm>
            <a:off x="539923" y="6146056"/>
            <a:ext cx="585971" cy="197518"/>
          </a:xfrm>
          <a:prstGeom prst="rect">
            <a:avLst/>
          </a:prstGeom>
        </p:spPr>
      </p:pic>
      <p:sp>
        <p:nvSpPr>
          <p:cNvPr id="26" name="Slide Number Placeholder 3">
            <a:extLst>
              <a:ext uri="{FF2B5EF4-FFF2-40B4-BE49-F238E27FC236}">
                <a16:creationId xmlns:a16="http://schemas.microsoft.com/office/drawing/2014/main" id="{5DC8ED7F-F887-5E37-6343-5EBF87959BE3}"/>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27" name="Rectangle 7">
            <a:extLst>
              <a:ext uri="{FF2B5EF4-FFF2-40B4-BE49-F238E27FC236}">
                <a16:creationId xmlns:a16="http://schemas.microsoft.com/office/drawing/2014/main" id="{A9FB08EA-3095-8E06-DD44-33150F508530}"/>
              </a:ext>
              <a:ext uri="{C183D7F6-B498-43B3-948B-1728B52AA6E4}">
                <adec:decorative xmlns:adec="http://schemas.microsoft.com/office/drawing/2017/decorative" val="1"/>
              </a:ext>
            </a:extLst>
          </p:cNvPr>
          <p:cNvSpPr/>
          <p:nvPr/>
        </p:nvSpPr>
        <p:spPr>
          <a:xfrm>
            <a:off x="1" y="0"/>
            <a:ext cx="3796940" cy="6858000"/>
          </a:xfrm>
          <a:custGeom>
            <a:avLst/>
            <a:gdLst>
              <a:gd name="connsiteX0" fmla="*/ 0 w 3796940"/>
              <a:gd name="connsiteY0" fmla="*/ 0 h 6858000"/>
              <a:gd name="connsiteX1" fmla="*/ 3796940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 name="connsiteX0" fmla="*/ 0 w 3796940"/>
              <a:gd name="connsiteY0" fmla="*/ 0 h 6858000"/>
              <a:gd name="connsiteX1" fmla="*/ 3253732 w 3796940"/>
              <a:gd name="connsiteY1" fmla="*/ 0 h 6858000"/>
              <a:gd name="connsiteX2" fmla="*/ 3796940 w 3796940"/>
              <a:gd name="connsiteY2" fmla="*/ 6858000 h 6858000"/>
              <a:gd name="connsiteX3" fmla="*/ 0 w 3796940"/>
              <a:gd name="connsiteY3" fmla="*/ 6858000 h 6858000"/>
              <a:gd name="connsiteX4" fmla="*/ 0 w 3796940"/>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796940" h="6858000">
                <a:moveTo>
                  <a:pt x="0" y="0"/>
                </a:moveTo>
                <a:lnTo>
                  <a:pt x="3253732" y="0"/>
                </a:lnTo>
                <a:lnTo>
                  <a:pt x="3796940" y="6858000"/>
                </a:lnTo>
                <a:lnTo>
                  <a:pt x="0" y="6858000"/>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29" name="Slide Number Placeholder 3">
            <a:extLst>
              <a:ext uri="{FF2B5EF4-FFF2-40B4-BE49-F238E27FC236}">
                <a16:creationId xmlns:a16="http://schemas.microsoft.com/office/drawing/2014/main" id="{7C9A5DBB-FAE7-FCCD-9F30-1CC85E28838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31" name="Picture 30">
            <a:extLst>
              <a:ext uri="{FF2B5EF4-FFF2-40B4-BE49-F238E27FC236}">
                <a16:creationId xmlns:a16="http://schemas.microsoft.com/office/drawing/2014/main" id="{ED266A55-362B-7E2B-7F9C-26AC7CE3B868}"/>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446713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Image (Teal)">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D6532A7-2381-C31B-2DC2-6BFF6B382F0A}"/>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29468" y="-4527"/>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3" y="6791"/>
            <a:ext cx="4356636"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a:solidFill>
                  <a:srgbClr val="222222"/>
                </a:solidFill>
                <a:latin typeface="+mj-lt"/>
              </a:defRPr>
            </a:lvl1pPr>
          </a:lstStyle>
          <a:p>
            <a:pPr lvl="0"/>
            <a:r>
              <a:rPr lang="en-GB"/>
              <a:t>This is a sample quote layout page</a:t>
            </a:r>
            <a:endParaRPr lang="en-US"/>
          </a:p>
        </p:txBody>
      </p:sp>
      <p:sp>
        <p:nvSpPr>
          <p:cNvPr id="19"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0"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pic>
        <p:nvPicPr>
          <p:cNvPr id="21" name="Picture 20">
            <a:extLst>
              <a:ext uri="{FF2B5EF4-FFF2-40B4-BE49-F238E27FC236}">
                <a16:creationId xmlns:a16="http://schemas.microsoft.com/office/drawing/2014/main" id="{A70CE413-9FF6-C607-D9B2-C926631A96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3025027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3F90F9EA-6261-2BB5-A397-03E61B490C7E}"/>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82F9766-4972-F174-153B-268D85F81A7C}"/>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Inter" panose="02000503000000020004" pitchFamily="2" charset="0"/>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1" name="Picture Placeholder 7">
            <a:extLst>
              <a:ext uri="{FF2B5EF4-FFF2-40B4-BE49-F238E27FC236}">
                <a16:creationId xmlns:a16="http://schemas.microsoft.com/office/drawing/2014/main" id="{3B414633-21DA-146B-1F4C-E0DC80EA81FC}"/>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4880145A-77DD-C13E-E9AF-BAE16209486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9FE25D1D-91F4-ECFA-44B5-F38722EB53E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0AC358A1-1DA1-1619-1588-630E0024E5E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7" name="Picture 16">
            <a:extLst>
              <a:ext uri="{FF2B5EF4-FFF2-40B4-BE49-F238E27FC236}">
                <a16:creationId xmlns:a16="http://schemas.microsoft.com/office/drawing/2014/main" id="{8A725F94-97E3-8C0E-43B9-A9A8A0570CE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79111441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Quote Image (Blue)">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8F2988EB-0ED3-084C-A870-1F7705976909}"/>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983" y="0"/>
            <a:ext cx="435601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itle 1">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2" y="697027"/>
            <a:ext cx="3305895" cy="1109207"/>
          </a:xfrm>
        </p:spPr>
        <p:txBody>
          <a:bodyPr/>
          <a:lstStyle>
            <a:lvl1pPr>
              <a:defRPr sz="2800" b="1" i="0">
                <a:solidFill>
                  <a:schemeClr val="tx1"/>
                </a:solidFill>
                <a:latin typeface="Lora SemiBold" pitchFamily="2" charset="77"/>
              </a:defRPr>
            </a:lvl1pPr>
          </a:lstStyle>
          <a:p>
            <a:pPr lvl="0"/>
            <a:r>
              <a:rPr lang="en-GB"/>
              <a:t>This is a sample quote layout page</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2448783"/>
            <a:ext cx="3305339" cy="110920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quote or other important information to highlight here.”</a:t>
            </a:r>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26072"/>
            <a:ext cx="3305339"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Insert name and job title here</a:t>
            </a:r>
          </a:p>
        </p:txBody>
      </p:sp>
      <p:sp>
        <p:nvSpPr>
          <p:cNvPr id="10"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Picture Placeholder 11">
            <a:extLst>
              <a:ext uri="{FF2B5EF4-FFF2-40B4-BE49-F238E27FC236}">
                <a16:creationId xmlns:a16="http://schemas.microsoft.com/office/drawing/2014/main" id="{3AC38256-C8D9-6119-42DD-A10574D38789}"/>
              </a:ext>
              <a:ext uri="{C183D7F6-B498-43B3-948B-1728B52AA6E4}">
                <adec:decorative xmlns:adec="http://schemas.microsoft.com/office/drawing/2017/decorative" val="1"/>
              </a:ext>
            </a:extLst>
          </p:cNvPr>
          <p:cNvSpPr>
            <a:spLocks noGrp="1"/>
          </p:cNvSpPr>
          <p:nvPr>
            <p:ph type="pic" sz="quarter" idx="16"/>
          </p:nvPr>
        </p:nvSpPr>
        <p:spPr>
          <a:xfrm>
            <a:off x="2930088"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16" name="Slide Number Placeholder 3">
            <a:extLst>
              <a:ext uri="{FF2B5EF4-FFF2-40B4-BE49-F238E27FC236}">
                <a16:creationId xmlns:a16="http://schemas.microsoft.com/office/drawing/2014/main" id="{6AB867DE-1E97-720D-D158-1654870BFA9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7" name="Slide Number Placeholder 3">
            <a:extLst>
              <a:ext uri="{FF2B5EF4-FFF2-40B4-BE49-F238E27FC236}">
                <a16:creationId xmlns:a16="http://schemas.microsoft.com/office/drawing/2014/main" id="{6BAE15BA-2193-296B-8642-DB0B39937A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97126ACB-6B72-1A59-AFD0-B7E5EEC9E6E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7" name="Picture 26">
            <a:extLst>
              <a:ext uri="{FF2B5EF4-FFF2-40B4-BE49-F238E27FC236}">
                <a16:creationId xmlns:a16="http://schemas.microsoft.com/office/drawing/2014/main" id="{80A8262E-7C1D-FBC5-5186-2C109D60EE0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21591892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Example Image (Teal)">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FAD400DA-183B-B416-6ECA-CDFE2EDB42F8}"/>
              </a:ext>
              <a:ext uri="{C183D7F6-B498-43B3-948B-1728B52AA6E4}">
                <adec:decorative xmlns:adec="http://schemas.microsoft.com/office/drawing/2017/decorative" val="1"/>
              </a:ext>
            </a:extLst>
          </p:cNvPr>
          <p:cNvSpPr/>
          <p:nvPr/>
        </p:nvSpPr>
        <p:spPr>
          <a:xfrm>
            <a:off x="-1" y="0"/>
            <a:ext cx="4237023"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13" name="Picture Placeholder 11">
            <a:extLst>
              <a:ext uri="{FF2B5EF4-FFF2-40B4-BE49-F238E27FC236}">
                <a16:creationId xmlns:a16="http://schemas.microsoft.com/office/drawing/2014/main" id="{75A84D0F-2196-DF89-C270-C10DF42B45F2}"/>
              </a:ext>
              <a:ext uri="{C183D7F6-B498-43B3-948B-1728B52AA6E4}">
                <adec:decorative xmlns:adec="http://schemas.microsoft.com/office/drawing/2017/decorative" val="1"/>
              </a:ext>
            </a:extLst>
          </p:cNvPr>
          <p:cNvSpPr>
            <a:spLocks noGrp="1"/>
          </p:cNvSpPr>
          <p:nvPr>
            <p:ph type="pic" sz="quarter" idx="16"/>
          </p:nvPr>
        </p:nvSpPr>
        <p:spPr>
          <a:xfrm>
            <a:off x="2929467" y="0"/>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Inter" panose="02000503000000020004" pitchFamily="2" charset="0"/>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pic>
        <p:nvPicPr>
          <p:cNvPr id="21" name="Picture 20">
            <a:extLst>
              <a:ext uri="{FF2B5EF4-FFF2-40B4-BE49-F238E27FC236}">
                <a16:creationId xmlns:a16="http://schemas.microsoft.com/office/drawing/2014/main" id="{778166AC-89E6-95FC-9FA7-C87859540EC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00048264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Example Image (Blue)">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A2377DF3-4D27-DDA6-BD49-0C83FFDFCF30}"/>
              </a:ext>
              <a:ext uri="{C183D7F6-B498-43B3-948B-1728B52AA6E4}">
                <adec:decorative xmlns:adec="http://schemas.microsoft.com/office/drawing/2017/decorative" val="1"/>
              </a:ext>
            </a:extLst>
          </p:cNvPr>
          <p:cNvSpPr/>
          <p:nvPr/>
        </p:nvSpPr>
        <p:spPr>
          <a:xfrm>
            <a:off x="0" y="-9054"/>
            <a:ext cx="4237023"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8BAD4AF8-AA18-5A42-BB2F-5211ADA7E94F}"/>
              </a:ext>
            </a:extLst>
          </p:cNvPr>
          <p:cNvSpPr>
            <a:spLocks noGrp="1"/>
          </p:cNvSpPr>
          <p:nvPr>
            <p:ph type="ctrTitle" hasCustomPrompt="1"/>
          </p:nvPr>
        </p:nvSpPr>
        <p:spPr>
          <a:xfrm>
            <a:off x="496384" y="697028"/>
            <a:ext cx="2433083" cy="4190385"/>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page layout</a:t>
            </a:r>
          </a:p>
        </p:txBody>
      </p:sp>
      <p:sp>
        <p:nvSpPr>
          <p:cNvPr id="14" name="Rectangle 13">
            <a:extLst>
              <a:ext uri="{FF2B5EF4-FFF2-40B4-BE49-F238E27FC236}">
                <a16:creationId xmlns:a16="http://schemas.microsoft.com/office/drawing/2014/main" id="{4D69804D-586D-7C4C-BAE5-0FAC1C8A94CB}"/>
              </a:ext>
              <a:ext uri="{C183D7F6-B498-43B3-948B-1728B52AA6E4}">
                <adec:decorative xmlns:adec="http://schemas.microsoft.com/office/drawing/2017/decorative" val="1"/>
              </a:ext>
            </a:extLst>
          </p:cNvPr>
          <p:cNvSpPr/>
          <p:nvPr/>
        </p:nvSpPr>
        <p:spPr>
          <a:xfrm>
            <a:off x="7835362" y="0"/>
            <a:ext cx="4356637"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3" name="Text Placeholder 2">
            <a:extLst>
              <a:ext uri="{FF2B5EF4-FFF2-40B4-BE49-F238E27FC236}">
                <a16:creationId xmlns:a16="http://schemas.microsoft.com/office/drawing/2014/main" id="{6DF62BF7-BCB5-6E40-BF7A-8FE36C627227}"/>
              </a:ext>
            </a:extLst>
          </p:cNvPr>
          <p:cNvSpPr>
            <a:spLocks noGrp="1"/>
          </p:cNvSpPr>
          <p:nvPr>
            <p:ph type="body" sz="quarter" idx="11" hasCustomPrompt="1"/>
          </p:nvPr>
        </p:nvSpPr>
        <p:spPr>
          <a:xfrm>
            <a:off x="8247673" y="697028"/>
            <a:ext cx="2863332" cy="741776"/>
          </a:xfrm>
        </p:spPr>
        <p:txBody>
          <a:bodyPr/>
          <a:lstStyle>
            <a:lvl1pPr>
              <a:defRPr sz="2800" b="1" i="0">
                <a:latin typeface="+mj-lt"/>
                <a:ea typeface="Inter SemiBold" panose="02000503000000020004" pitchFamily="2" charset="0"/>
              </a:defRPr>
            </a:lvl1pPr>
          </a:lstStyle>
          <a:p>
            <a:pPr lvl="0"/>
            <a:r>
              <a:rPr lang="en-GB"/>
              <a:t>Example 1</a:t>
            </a:r>
            <a:endParaRPr lang="en-US"/>
          </a:p>
        </p:txBody>
      </p:sp>
      <p:sp>
        <p:nvSpPr>
          <p:cNvPr id="5" name="Text Placeholder 4">
            <a:extLst>
              <a:ext uri="{FF2B5EF4-FFF2-40B4-BE49-F238E27FC236}">
                <a16:creationId xmlns:a16="http://schemas.microsoft.com/office/drawing/2014/main" id="{C1AC07EA-B101-2B47-93F9-A49290842AEE}"/>
              </a:ext>
            </a:extLst>
          </p:cNvPr>
          <p:cNvSpPr>
            <a:spLocks noGrp="1"/>
          </p:cNvSpPr>
          <p:nvPr>
            <p:ph type="body" sz="quarter" idx="10" hasCustomPrompt="1"/>
          </p:nvPr>
        </p:nvSpPr>
        <p:spPr>
          <a:xfrm>
            <a:off x="8248228" y="1452117"/>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3" name="Text Placeholder 2">
            <a:extLst>
              <a:ext uri="{FF2B5EF4-FFF2-40B4-BE49-F238E27FC236}">
                <a16:creationId xmlns:a16="http://schemas.microsoft.com/office/drawing/2014/main" id="{CBB12C6A-B190-0441-8AB6-F4FCE56171CA}"/>
              </a:ext>
            </a:extLst>
          </p:cNvPr>
          <p:cNvSpPr>
            <a:spLocks noGrp="1"/>
          </p:cNvSpPr>
          <p:nvPr>
            <p:ph type="body" sz="quarter" idx="18" hasCustomPrompt="1"/>
          </p:nvPr>
        </p:nvSpPr>
        <p:spPr>
          <a:xfrm>
            <a:off x="8247673" y="3231365"/>
            <a:ext cx="2863332" cy="741776"/>
          </a:xfrm>
        </p:spPr>
        <p:txBody>
          <a:bodyPr/>
          <a:lstStyle>
            <a:lvl1pPr>
              <a:defRPr sz="2800" b="1" i="0">
                <a:latin typeface="+mj-lt"/>
                <a:ea typeface="Inter SemiBold" panose="02000503000000020004" pitchFamily="2" charset="0"/>
              </a:defRPr>
            </a:lvl1pPr>
          </a:lstStyle>
          <a:p>
            <a:pPr lvl="0"/>
            <a:r>
              <a:rPr lang="en-GB"/>
              <a:t>Example 2</a:t>
            </a:r>
            <a:endParaRPr lang="en-US"/>
          </a:p>
        </p:txBody>
      </p:sp>
      <p:sp>
        <p:nvSpPr>
          <p:cNvPr id="22" name="Text Placeholder 4">
            <a:extLst>
              <a:ext uri="{FF2B5EF4-FFF2-40B4-BE49-F238E27FC236}">
                <a16:creationId xmlns:a16="http://schemas.microsoft.com/office/drawing/2014/main" id="{04346E8A-9F1F-9146-9406-50ECCE3E29D7}"/>
              </a:ext>
            </a:extLst>
          </p:cNvPr>
          <p:cNvSpPr>
            <a:spLocks noGrp="1"/>
          </p:cNvSpPr>
          <p:nvPr>
            <p:ph type="body" sz="quarter" idx="17" hasCustomPrompt="1"/>
          </p:nvPr>
        </p:nvSpPr>
        <p:spPr>
          <a:xfrm>
            <a:off x="8248228" y="3986454"/>
            <a:ext cx="3447388" cy="1220117"/>
          </a:xfrm>
        </p:spPr>
        <p:txBody>
          <a:bodyPr>
            <a:normAutofit/>
          </a:bodyPr>
          <a:lstStyle>
            <a:lvl1pPr>
              <a:defRPr sz="1800" b="0" i="0">
                <a:latin typeface="+mn-lt"/>
                <a:ea typeface="Inter" panose="02000503000000020004" pitchFamily="2" charset="0"/>
              </a:defRPr>
            </a:lvl1pPr>
          </a:lstStyle>
          <a:p>
            <a:r>
              <a:rPr lang="en-GB">
                <a:solidFill>
                  <a:srgbClr val="0E0E0E"/>
                </a:solidFill>
                <a:latin typeface="Lato" panose="020F0502020204030203" pitchFamily="34" charset="77"/>
              </a:rPr>
              <a:t>Please use this space to insert written content as required </a:t>
            </a:r>
          </a:p>
        </p:txBody>
      </p:sp>
      <p:sp>
        <p:nvSpPr>
          <p:cNvPr id="21" name="Picture Placeholder 11">
            <a:extLst>
              <a:ext uri="{FF2B5EF4-FFF2-40B4-BE49-F238E27FC236}">
                <a16:creationId xmlns:a16="http://schemas.microsoft.com/office/drawing/2014/main" id="{C8CFE05A-6CA3-6E40-94D1-03A9048CB9B0}"/>
              </a:ext>
              <a:ext uri="{C183D7F6-B498-43B3-948B-1728B52AA6E4}">
                <adec:decorative xmlns:adec="http://schemas.microsoft.com/office/drawing/2017/decorative" val="1"/>
              </a:ext>
            </a:extLst>
          </p:cNvPr>
          <p:cNvSpPr>
            <a:spLocks noGrp="1"/>
          </p:cNvSpPr>
          <p:nvPr>
            <p:ph type="pic" sz="quarter" idx="16"/>
          </p:nvPr>
        </p:nvSpPr>
        <p:spPr>
          <a:xfrm>
            <a:off x="2929467" y="-9054"/>
            <a:ext cx="4905895" cy="6867054"/>
          </a:xfrm>
          <a:custGeom>
            <a:avLst/>
            <a:gdLst>
              <a:gd name="connsiteX0" fmla="*/ 0 w 4905895"/>
              <a:gd name="connsiteY0" fmla="*/ 0 h 6858000"/>
              <a:gd name="connsiteX1" fmla="*/ 4905895 w 4905895"/>
              <a:gd name="connsiteY1" fmla="*/ 0 h 6858000"/>
              <a:gd name="connsiteX2" fmla="*/ 4905895 w 4905895"/>
              <a:gd name="connsiteY2" fmla="*/ 6858000 h 6858000"/>
              <a:gd name="connsiteX3" fmla="*/ 0 w 4905895"/>
              <a:gd name="connsiteY3" fmla="*/ 6858000 h 6858000"/>
              <a:gd name="connsiteX4" fmla="*/ 0 w 4905895"/>
              <a:gd name="connsiteY4" fmla="*/ 0 h 6858000"/>
              <a:gd name="connsiteX0" fmla="*/ 941561 w 4905895"/>
              <a:gd name="connsiteY0" fmla="*/ 0 h 6867054"/>
              <a:gd name="connsiteX1" fmla="*/ 4905895 w 4905895"/>
              <a:gd name="connsiteY1" fmla="*/ 9054 h 6867054"/>
              <a:gd name="connsiteX2" fmla="*/ 4905895 w 4905895"/>
              <a:gd name="connsiteY2" fmla="*/ 6867054 h 6867054"/>
              <a:gd name="connsiteX3" fmla="*/ 0 w 4905895"/>
              <a:gd name="connsiteY3" fmla="*/ 6867054 h 6867054"/>
              <a:gd name="connsiteX4" fmla="*/ 941561 w 4905895"/>
              <a:gd name="connsiteY4" fmla="*/ 0 h 68670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905895" h="6867054">
                <a:moveTo>
                  <a:pt x="941561" y="0"/>
                </a:moveTo>
                <a:lnTo>
                  <a:pt x="4905895" y="9054"/>
                </a:lnTo>
                <a:lnTo>
                  <a:pt x="4905895" y="6867054"/>
                </a:lnTo>
                <a:lnTo>
                  <a:pt x="0" y="6867054"/>
                </a:lnTo>
                <a:lnTo>
                  <a:pt x="941561" y="0"/>
                </a:lnTo>
                <a:close/>
              </a:path>
            </a:pathLst>
          </a:custGeom>
        </p:spPr>
        <p:txBody>
          <a:bodyPr/>
          <a:lstStyle/>
          <a:p>
            <a:r>
              <a:rPr lang="en-US"/>
              <a:t>Click icon to add picture</a:t>
            </a:r>
            <a:endParaRPr lang="en-GB"/>
          </a:p>
        </p:txBody>
      </p:sp>
      <p:pic>
        <p:nvPicPr>
          <p:cNvPr id="19" name="Picture 18">
            <a:extLst>
              <a:ext uri="{FF2B5EF4-FFF2-40B4-BE49-F238E27FC236}">
                <a16:creationId xmlns:a16="http://schemas.microsoft.com/office/drawing/2014/main" id="{14EC3661-F305-0C99-24EC-2C86DEE61F2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73284888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Infographics">
    <p:spTree>
      <p:nvGrpSpPr>
        <p:cNvPr id="1" name=""/>
        <p:cNvGrpSpPr/>
        <p:nvPr/>
      </p:nvGrpSpPr>
      <p:grpSpPr>
        <a:xfrm>
          <a:off x="0" y="0"/>
          <a:ext cx="0" cy="0"/>
          <a:chOff x="0" y="0"/>
          <a:chExt cx="0" cy="0"/>
        </a:xfrm>
      </p:grpSpPr>
      <p:sp>
        <p:nvSpPr>
          <p:cNvPr id="9" name="Picture Placeholder 11">
            <a:extLst>
              <a:ext uri="{FF2B5EF4-FFF2-40B4-BE49-F238E27FC236}">
                <a16:creationId xmlns:a16="http://schemas.microsoft.com/office/drawing/2014/main" id="{83B87938-91E5-7A42-B3B8-E496B94114D8}"/>
              </a:ext>
              <a:ext uri="{C183D7F6-B498-43B3-948B-1728B52AA6E4}">
                <adec:decorative xmlns:adec="http://schemas.microsoft.com/office/drawing/2017/decorative" val="1"/>
              </a:ext>
            </a:extLst>
          </p:cNvPr>
          <p:cNvSpPr>
            <a:spLocks noGrp="1"/>
          </p:cNvSpPr>
          <p:nvPr>
            <p:ph type="pic" sz="quarter" idx="10"/>
          </p:nvPr>
        </p:nvSpPr>
        <p:spPr>
          <a:xfrm>
            <a:off x="7981282" y="0"/>
            <a:ext cx="4214838" cy="3453092"/>
          </a:xfrm>
          <a:custGeom>
            <a:avLst/>
            <a:gdLst>
              <a:gd name="connsiteX0" fmla="*/ 0 w 4716000"/>
              <a:gd name="connsiteY0" fmla="*/ 3453092 h 3453092"/>
              <a:gd name="connsiteX1" fmla="*/ 504462 w 4716000"/>
              <a:gd name="connsiteY1" fmla="*/ 0 h 3453092"/>
              <a:gd name="connsiteX2" fmla="*/ 4716000 w 4716000"/>
              <a:gd name="connsiteY2" fmla="*/ 0 h 3453092"/>
              <a:gd name="connsiteX3" fmla="*/ 4211538 w 4716000"/>
              <a:gd name="connsiteY3" fmla="*/ 3453092 h 3453092"/>
              <a:gd name="connsiteX4" fmla="*/ 0 w 4716000"/>
              <a:gd name="connsiteY4" fmla="*/ 3453092 h 3453092"/>
              <a:gd name="connsiteX0" fmla="*/ 0 w 4232423"/>
              <a:gd name="connsiteY0" fmla="*/ 3453092 h 3453092"/>
              <a:gd name="connsiteX1" fmla="*/ 504462 w 4232423"/>
              <a:gd name="connsiteY1" fmla="*/ 0 h 3453092"/>
              <a:gd name="connsiteX2" fmla="*/ 4232423 w 4232423"/>
              <a:gd name="connsiteY2" fmla="*/ 0 h 3453092"/>
              <a:gd name="connsiteX3" fmla="*/ 4211538 w 4232423"/>
              <a:gd name="connsiteY3" fmla="*/ 3453092 h 3453092"/>
              <a:gd name="connsiteX4" fmla="*/ 0 w 4232423"/>
              <a:gd name="connsiteY4" fmla="*/ 3453092 h 3453092"/>
              <a:gd name="connsiteX0" fmla="*/ 0 w 4214838"/>
              <a:gd name="connsiteY0" fmla="*/ 3453092 h 3453092"/>
              <a:gd name="connsiteX1" fmla="*/ 504462 w 4214838"/>
              <a:gd name="connsiteY1" fmla="*/ 0 h 3453092"/>
              <a:gd name="connsiteX2" fmla="*/ 4214838 w 4214838"/>
              <a:gd name="connsiteY2" fmla="*/ 0 h 3453092"/>
              <a:gd name="connsiteX3" fmla="*/ 4211538 w 4214838"/>
              <a:gd name="connsiteY3" fmla="*/ 3453092 h 3453092"/>
              <a:gd name="connsiteX4" fmla="*/ 0 w 4214838"/>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14838" h="3453092">
                <a:moveTo>
                  <a:pt x="0" y="3453092"/>
                </a:moveTo>
                <a:lnTo>
                  <a:pt x="504462" y="0"/>
                </a:lnTo>
                <a:lnTo>
                  <a:pt x="4214838" y="0"/>
                </a:lnTo>
                <a:lnTo>
                  <a:pt x="4211538" y="3453092"/>
                </a:lnTo>
                <a:lnTo>
                  <a:pt x="0" y="3453092"/>
                </a:lnTo>
                <a:close/>
              </a:path>
            </a:pathLst>
          </a:custGeom>
          <a:ln>
            <a:noFill/>
          </a:ln>
        </p:spPr>
        <p:txBody>
          <a:bodyPr/>
          <a:lstStyle/>
          <a:p>
            <a:r>
              <a:rPr lang="en-US"/>
              <a:t>Click icon to add picture</a:t>
            </a:r>
            <a:endParaRPr lang="en-GB"/>
          </a:p>
        </p:txBody>
      </p:sp>
      <p:sp>
        <p:nvSpPr>
          <p:cNvPr id="11" name="Picture Placeholder 11">
            <a:extLst>
              <a:ext uri="{FF2B5EF4-FFF2-40B4-BE49-F238E27FC236}">
                <a16:creationId xmlns:a16="http://schemas.microsoft.com/office/drawing/2014/main" id="{119C8A8D-2AC3-2B4C-A6C2-A3A6B2C90BA6}"/>
              </a:ext>
              <a:ext uri="{C183D7F6-B498-43B3-948B-1728B52AA6E4}">
                <adec:decorative xmlns:adec="http://schemas.microsoft.com/office/drawing/2017/decorative" val="1"/>
              </a:ext>
            </a:extLst>
          </p:cNvPr>
          <p:cNvSpPr>
            <a:spLocks noGrp="1"/>
          </p:cNvSpPr>
          <p:nvPr>
            <p:ph type="pic" sz="quarter" idx="11"/>
          </p:nvPr>
        </p:nvSpPr>
        <p:spPr>
          <a:xfrm>
            <a:off x="3290438" y="3459198"/>
            <a:ext cx="4672038" cy="3398801"/>
          </a:xfrm>
          <a:custGeom>
            <a:avLst/>
            <a:gdLst>
              <a:gd name="connsiteX0" fmla="*/ 0 w 4716000"/>
              <a:gd name="connsiteY0" fmla="*/ 3398801 h 3398801"/>
              <a:gd name="connsiteX1" fmla="*/ 528819 w 4716000"/>
              <a:gd name="connsiteY1" fmla="*/ 0 h 3398801"/>
              <a:gd name="connsiteX2" fmla="*/ 4716000 w 4716000"/>
              <a:gd name="connsiteY2" fmla="*/ 0 h 3398801"/>
              <a:gd name="connsiteX3" fmla="*/ 4187181 w 4716000"/>
              <a:gd name="connsiteY3" fmla="*/ 3398801 h 3398801"/>
              <a:gd name="connsiteX4" fmla="*/ 0 w 4716000"/>
              <a:gd name="connsiteY4" fmla="*/ 3398801 h 3398801"/>
              <a:gd name="connsiteX0" fmla="*/ 0 w 4698415"/>
              <a:gd name="connsiteY0" fmla="*/ 3363632 h 3398801"/>
              <a:gd name="connsiteX1" fmla="*/ 511234 w 4698415"/>
              <a:gd name="connsiteY1" fmla="*/ 0 h 3398801"/>
              <a:gd name="connsiteX2" fmla="*/ 4698415 w 4698415"/>
              <a:gd name="connsiteY2" fmla="*/ 0 h 3398801"/>
              <a:gd name="connsiteX3" fmla="*/ 4169596 w 4698415"/>
              <a:gd name="connsiteY3" fmla="*/ 3398801 h 3398801"/>
              <a:gd name="connsiteX4" fmla="*/ 0 w 4698415"/>
              <a:gd name="connsiteY4" fmla="*/ 3363632 h 3398801"/>
              <a:gd name="connsiteX0" fmla="*/ 0 w 4689622"/>
              <a:gd name="connsiteY0" fmla="*/ 3416386 h 3416386"/>
              <a:gd name="connsiteX1" fmla="*/ 502441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9622"/>
              <a:gd name="connsiteY0" fmla="*/ 3416386 h 3416386"/>
              <a:gd name="connsiteX1" fmla="*/ 511233 w 4689622"/>
              <a:gd name="connsiteY1" fmla="*/ 0 h 3416386"/>
              <a:gd name="connsiteX2" fmla="*/ 4689622 w 4689622"/>
              <a:gd name="connsiteY2" fmla="*/ 0 h 3416386"/>
              <a:gd name="connsiteX3" fmla="*/ 4160803 w 4689622"/>
              <a:gd name="connsiteY3" fmla="*/ 3398801 h 3416386"/>
              <a:gd name="connsiteX4" fmla="*/ 0 w 4689622"/>
              <a:gd name="connsiteY4" fmla="*/ 3416386 h 3416386"/>
              <a:gd name="connsiteX0" fmla="*/ 0 w 4680830"/>
              <a:gd name="connsiteY0" fmla="*/ 3390009 h 3398801"/>
              <a:gd name="connsiteX1" fmla="*/ 502441 w 4680830"/>
              <a:gd name="connsiteY1" fmla="*/ 0 h 3398801"/>
              <a:gd name="connsiteX2" fmla="*/ 4680830 w 4680830"/>
              <a:gd name="connsiteY2" fmla="*/ 0 h 3398801"/>
              <a:gd name="connsiteX3" fmla="*/ 4152011 w 4680830"/>
              <a:gd name="connsiteY3" fmla="*/ 3398801 h 3398801"/>
              <a:gd name="connsiteX4" fmla="*/ 0 w 4680830"/>
              <a:gd name="connsiteY4" fmla="*/ 3390009 h 3398801"/>
              <a:gd name="connsiteX0" fmla="*/ 0 w 4672038"/>
              <a:gd name="connsiteY0" fmla="*/ 3398801 h 3398801"/>
              <a:gd name="connsiteX1" fmla="*/ 493649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 name="connsiteX0" fmla="*/ 0 w 4672038"/>
              <a:gd name="connsiteY0" fmla="*/ 3398801 h 3398801"/>
              <a:gd name="connsiteX1" fmla="*/ 484857 w 4672038"/>
              <a:gd name="connsiteY1" fmla="*/ 0 h 3398801"/>
              <a:gd name="connsiteX2" fmla="*/ 4672038 w 4672038"/>
              <a:gd name="connsiteY2" fmla="*/ 0 h 3398801"/>
              <a:gd name="connsiteX3" fmla="*/ 4143219 w 4672038"/>
              <a:gd name="connsiteY3" fmla="*/ 3398801 h 3398801"/>
              <a:gd name="connsiteX4" fmla="*/ 0 w 4672038"/>
              <a:gd name="connsiteY4" fmla="*/ 3398801 h 33988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672038" h="3398801">
                <a:moveTo>
                  <a:pt x="0" y="3398801"/>
                </a:moveTo>
                <a:lnTo>
                  <a:pt x="484857" y="0"/>
                </a:lnTo>
                <a:lnTo>
                  <a:pt x="4672038" y="0"/>
                </a:lnTo>
                <a:lnTo>
                  <a:pt x="4143219" y="3398801"/>
                </a:lnTo>
                <a:lnTo>
                  <a:pt x="0" y="3398801"/>
                </a:lnTo>
                <a:close/>
              </a:path>
            </a:pathLst>
          </a:custGeom>
          <a:ln>
            <a:noFill/>
          </a:ln>
        </p:spPr>
        <p:txBody>
          <a:bodyPr vert="horz" lIns="91440" tIns="45720" rIns="91440" bIns="45720" rtlCol="0">
            <a:normAutofit/>
          </a:bodyPr>
          <a:lstStyle>
            <a:lvl1pPr>
              <a:defRPr lang="en-GB" dirty="0"/>
            </a:lvl1pPr>
          </a:lstStyle>
          <a:p>
            <a:pPr lvl="0"/>
            <a:r>
              <a:rPr lang="en-US"/>
              <a:t>Click icon to add picture</a:t>
            </a:r>
            <a:endParaRPr lang="en-GB"/>
          </a:p>
        </p:txBody>
      </p:sp>
      <p:sp>
        <p:nvSpPr>
          <p:cNvPr id="13" name="Picture Placeholder 11">
            <a:extLst>
              <a:ext uri="{FF2B5EF4-FFF2-40B4-BE49-F238E27FC236}">
                <a16:creationId xmlns:a16="http://schemas.microsoft.com/office/drawing/2014/main" id="{6B0F2D17-1073-E742-9DC7-B0AB3D753B99}"/>
              </a:ext>
              <a:ext uri="{C183D7F6-B498-43B3-948B-1728B52AA6E4}">
                <adec:decorative xmlns:adec="http://schemas.microsoft.com/office/drawing/2017/decorative" val="1"/>
              </a:ext>
            </a:extLst>
          </p:cNvPr>
          <p:cNvSpPr>
            <a:spLocks noGrp="1"/>
          </p:cNvSpPr>
          <p:nvPr>
            <p:ph type="pic" sz="quarter" idx="12"/>
          </p:nvPr>
        </p:nvSpPr>
        <p:spPr>
          <a:xfrm>
            <a:off x="1180" y="0"/>
            <a:ext cx="4281454" cy="3453092"/>
          </a:xfrm>
          <a:custGeom>
            <a:avLst/>
            <a:gdLst>
              <a:gd name="connsiteX0" fmla="*/ 0 w 4815069"/>
              <a:gd name="connsiteY0" fmla="*/ 3453092 h 3453092"/>
              <a:gd name="connsiteX1" fmla="*/ 516030 w 4815069"/>
              <a:gd name="connsiteY1" fmla="*/ 0 h 3453092"/>
              <a:gd name="connsiteX2" fmla="*/ 4815069 w 4815069"/>
              <a:gd name="connsiteY2" fmla="*/ 0 h 3453092"/>
              <a:gd name="connsiteX3" fmla="*/ 4299039 w 4815069"/>
              <a:gd name="connsiteY3" fmla="*/ 3453092 h 3453092"/>
              <a:gd name="connsiteX4" fmla="*/ 0 w 4815069"/>
              <a:gd name="connsiteY4" fmla="*/ 3453092 h 3453092"/>
              <a:gd name="connsiteX0" fmla="*/ 20300 w 4299039"/>
              <a:gd name="connsiteY0" fmla="*/ 3453092 h 3453092"/>
              <a:gd name="connsiteX1" fmla="*/ 0 w 4299039"/>
              <a:gd name="connsiteY1" fmla="*/ 0 h 3453092"/>
              <a:gd name="connsiteX2" fmla="*/ 4299039 w 4299039"/>
              <a:gd name="connsiteY2" fmla="*/ 0 h 3453092"/>
              <a:gd name="connsiteX3" fmla="*/ 3783009 w 4299039"/>
              <a:gd name="connsiteY3" fmla="*/ 3453092 h 3453092"/>
              <a:gd name="connsiteX4" fmla="*/ 20300 w 4299039"/>
              <a:gd name="connsiteY4" fmla="*/ 3453092 h 3453092"/>
              <a:gd name="connsiteX0" fmla="*/ 2715 w 4281454"/>
              <a:gd name="connsiteY0" fmla="*/ 3453092 h 3453092"/>
              <a:gd name="connsiteX1" fmla="*/ 0 w 4281454"/>
              <a:gd name="connsiteY1" fmla="*/ 0 h 3453092"/>
              <a:gd name="connsiteX2" fmla="*/ 4281454 w 4281454"/>
              <a:gd name="connsiteY2" fmla="*/ 0 h 3453092"/>
              <a:gd name="connsiteX3" fmla="*/ 3765424 w 4281454"/>
              <a:gd name="connsiteY3" fmla="*/ 3453092 h 3453092"/>
              <a:gd name="connsiteX4" fmla="*/ 2715 w 4281454"/>
              <a:gd name="connsiteY4" fmla="*/ 3453092 h 345309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81454" h="3453092">
                <a:moveTo>
                  <a:pt x="2715" y="3453092"/>
                </a:moveTo>
                <a:lnTo>
                  <a:pt x="0" y="0"/>
                </a:lnTo>
                <a:lnTo>
                  <a:pt x="4281454" y="0"/>
                </a:lnTo>
                <a:lnTo>
                  <a:pt x="3765424" y="3453092"/>
                </a:lnTo>
                <a:lnTo>
                  <a:pt x="2715" y="3453092"/>
                </a:lnTo>
                <a:close/>
              </a:path>
            </a:pathLst>
          </a:custGeom>
          <a:ln>
            <a:noFill/>
          </a:ln>
        </p:spPr>
        <p:txBody>
          <a:bodyPr/>
          <a:lstStyle/>
          <a:p>
            <a:r>
              <a:rPr lang="en-US"/>
              <a:t>Click icon to add picture</a:t>
            </a:r>
            <a:endParaRPr lang="en-GB"/>
          </a:p>
        </p:txBody>
      </p:sp>
      <p:sp>
        <p:nvSpPr>
          <p:cNvPr id="3" name="Title 2">
            <a:extLst>
              <a:ext uri="{FF2B5EF4-FFF2-40B4-BE49-F238E27FC236}">
                <a16:creationId xmlns:a16="http://schemas.microsoft.com/office/drawing/2014/main" id="{4A1B12AB-40F0-2246-B10F-2DCE9FD71727}"/>
              </a:ext>
            </a:extLst>
          </p:cNvPr>
          <p:cNvSpPr>
            <a:spLocks noGrp="1"/>
          </p:cNvSpPr>
          <p:nvPr>
            <p:ph type="body" sz="quarter" idx="16" hasCustomPrompt="1"/>
          </p:nvPr>
        </p:nvSpPr>
        <p:spPr>
          <a:xfrm>
            <a:off x="267113" y="4467072"/>
            <a:ext cx="3004519" cy="609878"/>
          </a:xfrm>
        </p:spPr>
        <p:txBody>
          <a:bodyPr/>
          <a:lstStyle>
            <a:lvl1pPr>
              <a:defRPr sz="4000" b="1" i="0">
                <a:solidFill>
                  <a:schemeClr val="tx1"/>
                </a:solidFill>
                <a:latin typeface="Lora SemiBold" pitchFamily="2" charset="77"/>
              </a:defRPr>
            </a:lvl1pPr>
          </a:lstStyle>
          <a:p>
            <a:r>
              <a:rPr lang="en-US"/>
              <a:t>Stat</a:t>
            </a:r>
          </a:p>
        </p:txBody>
      </p:sp>
      <p:sp>
        <p:nvSpPr>
          <p:cNvPr id="19" name="Text Placeholder 1">
            <a:extLst>
              <a:ext uri="{FF2B5EF4-FFF2-40B4-BE49-F238E27FC236}">
                <a16:creationId xmlns:a16="http://schemas.microsoft.com/office/drawing/2014/main" id="{8CD48752-2C68-1B40-9F2A-444A7689AD8C}"/>
              </a:ext>
            </a:extLst>
          </p:cNvPr>
          <p:cNvSpPr>
            <a:spLocks noGrp="1"/>
          </p:cNvSpPr>
          <p:nvPr>
            <p:ph type="body" sz="quarter" idx="15" hasCustomPrompt="1"/>
          </p:nvPr>
        </p:nvSpPr>
        <p:spPr>
          <a:xfrm>
            <a:off x="267112" y="5158598"/>
            <a:ext cx="3004519"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4" name="Text Placeholder 2">
            <a:extLst>
              <a:ext uri="{FF2B5EF4-FFF2-40B4-BE49-F238E27FC236}">
                <a16:creationId xmlns:a16="http://schemas.microsoft.com/office/drawing/2014/main" id="{F4C8273F-3EAE-604D-BCE8-21597CA1A32E}"/>
              </a:ext>
            </a:extLst>
          </p:cNvPr>
          <p:cNvSpPr>
            <a:spLocks noGrp="1"/>
          </p:cNvSpPr>
          <p:nvPr>
            <p:ph type="ctrTitle" hasCustomPrompt="1"/>
          </p:nvPr>
        </p:nvSpPr>
        <p:spPr>
          <a:xfrm>
            <a:off x="4332826" y="1821118"/>
            <a:ext cx="3272085" cy="580507"/>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Number</a:t>
            </a:r>
          </a:p>
        </p:txBody>
      </p:sp>
      <p:sp>
        <p:nvSpPr>
          <p:cNvPr id="15" name="Text Placeholder 3">
            <a:extLst>
              <a:ext uri="{FF2B5EF4-FFF2-40B4-BE49-F238E27FC236}">
                <a16:creationId xmlns:a16="http://schemas.microsoft.com/office/drawing/2014/main" id="{71710FE5-F65E-CA48-9347-3F71D352FA53}"/>
              </a:ext>
            </a:extLst>
          </p:cNvPr>
          <p:cNvSpPr>
            <a:spLocks noGrp="1"/>
          </p:cNvSpPr>
          <p:nvPr>
            <p:ph type="body" sz="quarter" idx="13" hasCustomPrompt="1"/>
          </p:nvPr>
        </p:nvSpPr>
        <p:spPr>
          <a:xfrm>
            <a:off x="4332825" y="2470096"/>
            <a:ext cx="3272085" cy="766578"/>
          </a:xfrm>
        </p:spPr>
        <p:txBody>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5" name="Text Placeholder 4">
            <a:extLst>
              <a:ext uri="{FF2B5EF4-FFF2-40B4-BE49-F238E27FC236}">
                <a16:creationId xmlns:a16="http://schemas.microsoft.com/office/drawing/2014/main" id="{34613355-E55E-2940-9510-C33034146422}"/>
              </a:ext>
            </a:extLst>
          </p:cNvPr>
          <p:cNvSpPr>
            <a:spLocks noGrp="1"/>
          </p:cNvSpPr>
          <p:nvPr>
            <p:ph type="body" sz="quarter" idx="17" hasCustomPrompt="1"/>
          </p:nvPr>
        </p:nvSpPr>
        <p:spPr>
          <a:xfrm>
            <a:off x="8279787" y="4465748"/>
            <a:ext cx="3431567" cy="609878"/>
          </a:xfrm>
        </p:spPr>
        <p:txBody>
          <a:bodyPr/>
          <a:lstStyle>
            <a:lvl1pPr>
              <a:defRPr sz="4000" b="1" i="0">
                <a:solidFill>
                  <a:schemeClr val="tx1"/>
                </a:solidFill>
                <a:latin typeface="Lora SemiBold" pitchFamily="2" charset="77"/>
              </a:defRPr>
            </a:lvl1pPr>
          </a:lstStyle>
          <a:p>
            <a:pPr lvl="0"/>
            <a:r>
              <a:rPr lang="en-US"/>
              <a:t>Figure</a:t>
            </a:r>
          </a:p>
        </p:txBody>
      </p:sp>
      <p:sp>
        <p:nvSpPr>
          <p:cNvPr id="17" name="Text Placeholder 5">
            <a:extLst>
              <a:ext uri="{FF2B5EF4-FFF2-40B4-BE49-F238E27FC236}">
                <a16:creationId xmlns:a16="http://schemas.microsoft.com/office/drawing/2014/main" id="{6CC24A9A-3301-E54E-827F-EBB7EC0F6881}"/>
              </a:ext>
            </a:extLst>
          </p:cNvPr>
          <p:cNvSpPr>
            <a:spLocks noGrp="1"/>
          </p:cNvSpPr>
          <p:nvPr>
            <p:ph type="body" sz="quarter" idx="14" hasCustomPrompt="1"/>
          </p:nvPr>
        </p:nvSpPr>
        <p:spPr>
          <a:xfrm>
            <a:off x="8279787" y="5158598"/>
            <a:ext cx="3431567" cy="766578"/>
          </a:xfrm>
        </p:spPr>
        <p:txBody>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Use this space for more info</a:t>
            </a:r>
            <a:endParaRPr lang="en-US"/>
          </a:p>
        </p:txBody>
      </p:sp>
      <p:sp>
        <p:nvSpPr>
          <p:cNvPr id="16"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0" name="Slide Number Placeholder 3">
            <a:extLst>
              <a:ext uri="{FF2B5EF4-FFF2-40B4-BE49-F238E27FC236}">
                <a16:creationId xmlns:a16="http://schemas.microsoft.com/office/drawing/2014/main" id="{B5688C84-2DF6-130D-1DF9-13D6DAEDA16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8" name="Slide Number Placeholder 3">
            <a:extLst>
              <a:ext uri="{FF2B5EF4-FFF2-40B4-BE49-F238E27FC236}">
                <a16:creationId xmlns:a16="http://schemas.microsoft.com/office/drawing/2014/main" id="{2263C4ED-0465-330A-1E88-A2707B42156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23" name="Slide Number Placeholder 3">
            <a:extLst>
              <a:ext uri="{FF2B5EF4-FFF2-40B4-BE49-F238E27FC236}">
                <a16:creationId xmlns:a16="http://schemas.microsoft.com/office/drawing/2014/main" id="{098C015F-7179-1BAE-6009-33F32BFF410E}"/>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25" name="Picture 24">
            <a:extLst>
              <a:ext uri="{FF2B5EF4-FFF2-40B4-BE49-F238E27FC236}">
                <a16:creationId xmlns:a16="http://schemas.microsoft.com/office/drawing/2014/main" id="{595501B1-1B91-7D5A-9BCD-C4028C03083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5926126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Infographics (Tea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2" name="Text Placeholder 11">
            <a:extLst>
              <a:ext uri="{FF2B5EF4-FFF2-40B4-BE49-F238E27FC236}">
                <a16:creationId xmlns:a16="http://schemas.microsoft.com/office/drawing/2014/main" id="{8A8B500A-24C7-2C40-9CE8-A52002787C7B}"/>
              </a:ext>
            </a:extLst>
          </p:cNvPr>
          <p:cNvSpPr>
            <a:spLocks noGrp="1"/>
          </p:cNvSpPr>
          <p:nvPr>
            <p:ph type="body" sz="quarter" idx="11" hasCustomPrompt="1"/>
          </p:nvPr>
        </p:nvSpPr>
        <p:spPr>
          <a:xfrm>
            <a:off x="494219" y="2172427"/>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96384"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5" name="Text Placeholder 11">
            <a:extLst>
              <a:ext uri="{FF2B5EF4-FFF2-40B4-BE49-F238E27FC236}">
                <a16:creationId xmlns:a16="http://schemas.microsoft.com/office/drawing/2014/main" id="{26A8F7DF-BE4D-3340-9CBA-F94B6FD2BA31}"/>
              </a:ext>
            </a:extLst>
          </p:cNvPr>
          <p:cNvSpPr>
            <a:spLocks noGrp="1"/>
          </p:cNvSpPr>
          <p:nvPr>
            <p:ph type="body" sz="quarter" idx="13" hasCustomPrompt="1"/>
          </p:nvPr>
        </p:nvSpPr>
        <p:spPr>
          <a:xfrm>
            <a:off x="485839"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6712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4" name="Text Placeholder 3">
            <a:extLst>
              <a:ext uri="{FF2B5EF4-FFF2-40B4-BE49-F238E27FC236}">
                <a16:creationId xmlns:a16="http://schemas.microsoft.com/office/drawing/2014/main" id="{DFB0D9FC-CDF8-C546-81C4-51702F12CD63}"/>
              </a:ext>
            </a:extLst>
          </p:cNvPr>
          <p:cNvSpPr>
            <a:spLocks noGrp="1"/>
          </p:cNvSpPr>
          <p:nvPr>
            <p:ph type="body" sz="quarter" idx="18"/>
          </p:nvPr>
        </p:nvSpPr>
        <p:spPr>
          <a:xfrm>
            <a:off x="6230964" y="2172427"/>
            <a:ext cx="1076325" cy="669260"/>
          </a:xfrm>
        </p:spPr>
        <p:txBody>
          <a:bodyPr>
            <a:normAutofit/>
          </a:bodyPr>
          <a:lstStyle>
            <a:lvl1pPr algn="ctr">
              <a:defRPr sz="4000">
                <a:solidFill>
                  <a:schemeClr val="bg1"/>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0" name="Oval 19">
            <a:extLst>
              <a:ext uri="{FF2B5EF4-FFF2-40B4-BE49-F238E27FC236}">
                <a16:creationId xmlns:a16="http://schemas.microsoft.com/office/drawing/2014/main" id="{63139DD6-5EFF-5444-A8E9-5BE8E706CDA1}"/>
              </a:ext>
              <a:ext uri="{C183D7F6-B498-43B3-948B-1728B52AA6E4}">
                <adec:decorative xmlns:adec="http://schemas.microsoft.com/office/drawing/2017/decorative" val="1"/>
              </a:ext>
            </a:extLst>
          </p:cNvPr>
          <p:cNvSpPr/>
          <p:nvPr/>
        </p:nvSpPr>
        <p:spPr>
          <a:xfrm>
            <a:off x="6230965" y="361913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1" name="Text Placeholder 11">
            <a:extLst>
              <a:ext uri="{FF2B5EF4-FFF2-40B4-BE49-F238E27FC236}">
                <a16:creationId xmlns:a16="http://schemas.microsoft.com/office/drawing/2014/main" id="{87EFCFEC-58A9-1946-A73C-89359C5AC123}"/>
              </a:ext>
            </a:extLst>
          </p:cNvPr>
          <p:cNvSpPr>
            <a:spLocks noGrp="1"/>
          </p:cNvSpPr>
          <p:nvPr>
            <p:ph type="body" sz="quarter" idx="17" hasCustomPrompt="1"/>
          </p:nvPr>
        </p:nvSpPr>
        <p:spPr>
          <a:xfrm>
            <a:off x="6230965" y="3831640"/>
            <a:ext cx="1076325" cy="669260"/>
          </a:xfrm>
        </p:spPr>
        <p:txBody>
          <a:bodyPr>
            <a:normAutofit/>
          </a:bodyPr>
          <a:lstStyle>
            <a:lvl1pPr algn="ctr">
              <a:buFontTx/>
              <a:buNone/>
              <a:defRPr sz="4000">
                <a:solidFill>
                  <a:schemeClr val="bg1"/>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7" name="Oval 16">
            <a:extLst>
              <a:ext uri="{FF2B5EF4-FFF2-40B4-BE49-F238E27FC236}">
                <a16:creationId xmlns:a16="http://schemas.microsoft.com/office/drawing/2014/main" id="{357DCF9A-C677-91EC-81C9-7B4983CD760B}"/>
              </a:ext>
              <a:ext uri="{C183D7F6-B498-43B3-948B-1728B52AA6E4}">
                <adec:decorative xmlns:adec="http://schemas.microsoft.com/office/drawing/2017/decorative" val="1"/>
              </a:ext>
            </a:extLst>
          </p:cNvPr>
          <p:cNvSpPr/>
          <p:nvPr/>
        </p:nvSpPr>
        <p:spPr>
          <a:xfrm>
            <a:off x="473031" y="1957396"/>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4" name="Oval 23">
            <a:extLst>
              <a:ext uri="{FF2B5EF4-FFF2-40B4-BE49-F238E27FC236}">
                <a16:creationId xmlns:a16="http://schemas.microsoft.com/office/drawing/2014/main" id="{D09D5CEA-C3C6-D396-C772-3F7D21A4A446}"/>
              </a:ext>
              <a:ext uri="{C183D7F6-B498-43B3-948B-1728B52AA6E4}">
                <adec:decorative xmlns:adec="http://schemas.microsoft.com/office/drawing/2017/decorative" val="1"/>
              </a:ext>
            </a:extLst>
          </p:cNvPr>
          <p:cNvSpPr/>
          <p:nvPr/>
        </p:nvSpPr>
        <p:spPr>
          <a:xfrm>
            <a:off x="493129" y="1953698"/>
            <a:ext cx="1063517" cy="1079863"/>
          </a:xfrm>
          <a:prstGeom prst="ellipse">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aseline="0">
                <a:solidFill>
                  <a:schemeClr val="bg1"/>
                </a:solidFill>
              </a:rPr>
              <a:t>A</a:t>
            </a:r>
            <a:endParaRPr lang="en-US" sz="1600" baseline="0">
              <a:solidFill>
                <a:schemeClr val="bg1"/>
              </a:solidFill>
            </a:endParaRPr>
          </a:p>
        </p:txBody>
      </p:sp>
      <p:pic>
        <p:nvPicPr>
          <p:cNvPr id="26" name="Picture 25">
            <a:extLst>
              <a:ext uri="{FF2B5EF4-FFF2-40B4-BE49-F238E27FC236}">
                <a16:creationId xmlns:a16="http://schemas.microsoft.com/office/drawing/2014/main" id="{5A229874-0F1B-F297-8AC7-DE01672C497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79603564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Infographics (Blue)">
    <p:spTree>
      <p:nvGrpSpPr>
        <p:cNvPr id="1" name=""/>
        <p:cNvGrpSpPr/>
        <p:nvPr/>
      </p:nvGrpSpPr>
      <p:grpSpPr>
        <a:xfrm>
          <a:off x="0" y="0"/>
          <a:ext cx="0" cy="0"/>
          <a:chOff x="0" y="0"/>
          <a:chExt cx="0" cy="0"/>
        </a:xfrm>
      </p:grpSpPr>
      <p:sp>
        <p:nvSpPr>
          <p:cNvPr id="28" name="Oval 27">
            <a:extLst>
              <a:ext uri="{FF2B5EF4-FFF2-40B4-BE49-F238E27FC236}">
                <a16:creationId xmlns:a16="http://schemas.microsoft.com/office/drawing/2014/main" id="{FED6A307-FCCA-AE45-6CBF-CF77FF53BE57}"/>
              </a:ext>
              <a:ext uri="{C183D7F6-B498-43B3-948B-1728B52AA6E4}">
                <adec:decorative xmlns:adec="http://schemas.microsoft.com/office/drawing/2017/decorative" val="1"/>
              </a:ext>
            </a:extLst>
          </p:cNvPr>
          <p:cNvSpPr/>
          <p:nvPr/>
        </p:nvSpPr>
        <p:spPr>
          <a:xfrm>
            <a:off x="6218157" y="363364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78274"/>
            <a:ext cx="7576051" cy="1276350"/>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This is a sample page layout</a:t>
            </a:r>
            <a:br>
              <a:rPr lang="en-US"/>
            </a:br>
            <a:endParaRPr lang="en-US"/>
          </a:p>
        </p:txBody>
      </p:sp>
      <p:sp>
        <p:nvSpPr>
          <p:cNvPr id="10" name="Oval 9">
            <a:extLst>
              <a:ext uri="{FF2B5EF4-FFF2-40B4-BE49-F238E27FC236}">
                <a16:creationId xmlns:a16="http://schemas.microsoft.com/office/drawing/2014/main" id="{4B66C64C-3FFA-634F-A991-43B9787E8866}"/>
              </a:ext>
              <a:ext uri="{C183D7F6-B498-43B3-948B-1728B52AA6E4}">
                <adec:decorative xmlns:adec="http://schemas.microsoft.com/office/drawing/2017/decorative" val="1"/>
              </a:ext>
            </a:extLst>
          </p:cNvPr>
          <p:cNvSpPr/>
          <p:nvPr/>
        </p:nvSpPr>
        <p:spPr>
          <a:xfrm>
            <a:off x="485839" y="1953699"/>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8" name="Text Placeholder 7">
            <a:extLst>
              <a:ext uri="{FF2B5EF4-FFF2-40B4-BE49-F238E27FC236}">
                <a16:creationId xmlns:a16="http://schemas.microsoft.com/office/drawing/2014/main" id="{489CD6F5-09C6-CF43-801F-11210A9B3E9A}"/>
              </a:ext>
            </a:extLst>
          </p:cNvPr>
          <p:cNvSpPr>
            <a:spLocks noGrp="1"/>
          </p:cNvSpPr>
          <p:nvPr>
            <p:ph type="body" sz="quarter" idx="10" hasCustomPrompt="1"/>
          </p:nvPr>
        </p:nvSpPr>
        <p:spPr>
          <a:xfrm>
            <a:off x="1874616"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4" name="Oval 13">
            <a:extLst>
              <a:ext uri="{FF2B5EF4-FFF2-40B4-BE49-F238E27FC236}">
                <a16:creationId xmlns:a16="http://schemas.microsoft.com/office/drawing/2014/main" id="{8577B7CD-4B9B-F849-A067-394EFA224B32}"/>
              </a:ext>
              <a:ext uri="{C183D7F6-B498-43B3-948B-1728B52AA6E4}">
                <adec:decorative xmlns:adec="http://schemas.microsoft.com/office/drawing/2017/decorative" val="1"/>
              </a:ext>
            </a:extLst>
          </p:cNvPr>
          <p:cNvSpPr/>
          <p:nvPr/>
        </p:nvSpPr>
        <p:spPr>
          <a:xfrm>
            <a:off x="485839" y="361913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latin typeface="Inter" panose="02000503000000020004" pitchFamily="2" charset="0"/>
              <a:ea typeface="Inter" panose="02000503000000020004" pitchFamily="2" charset="0"/>
            </a:endParaRPr>
          </a:p>
        </p:txBody>
      </p:sp>
      <p:sp>
        <p:nvSpPr>
          <p:cNvPr id="13" name="Text Placeholder 7">
            <a:extLst>
              <a:ext uri="{FF2B5EF4-FFF2-40B4-BE49-F238E27FC236}">
                <a16:creationId xmlns:a16="http://schemas.microsoft.com/office/drawing/2014/main" id="{8DEAEC19-F8A5-FB4E-BB11-FF53345EAEAE}"/>
              </a:ext>
            </a:extLst>
          </p:cNvPr>
          <p:cNvSpPr>
            <a:spLocks noGrp="1"/>
          </p:cNvSpPr>
          <p:nvPr>
            <p:ph type="body" sz="quarter" idx="12" hasCustomPrompt="1"/>
          </p:nvPr>
        </p:nvSpPr>
        <p:spPr>
          <a:xfrm>
            <a:off x="1874616"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3" name="Oval 22">
            <a:extLst>
              <a:ext uri="{FF2B5EF4-FFF2-40B4-BE49-F238E27FC236}">
                <a16:creationId xmlns:a16="http://schemas.microsoft.com/office/drawing/2014/main" id="{148166BF-E184-0F4D-87A0-127CC9E8E5DA}"/>
              </a:ext>
              <a:ext uri="{C183D7F6-B498-43B3-948B-1728B52AA6E4}">
                <adec:decorative xmlns:adec="http://schemas.microsoft.com/office/drawing/2017/decorative" val="1"/>
              </a:ext>
            </a:extLst>
          </p:cNvPr>
          <p:cNvSpPr/>
          <p:nvPr/>
        </p:nvSpPr>
        <p:spPr>
          <a:xfrm>
            <a:off x="6230964" y="1953698"/>
            <a:ext cx="1063517" cy="1079863"/>
          </a:xfrm>
          <a:prstGeom prst="ellipse">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28096"/>
              </a:solidFill>
            </a:endParaRPr>
          </a:p>
        </p:txBody>
      </p:sp>
      <p:sp>
        <p:nvSpPr>
          <p:cNvPr id="16" name="Text Placeholder 7">
            <a:extLst>
              <a:ext uri="{FF2B5EF4-FFF2-40B4-BE49-F238E27FC236}">
                <a16:creationId xmlns:a16="http://schemas.microsoft.com/office/drawing/2014/main" id="{74B622B4-316C-5F49-AC2A-636238951221}"/>
              </a:ext>
            </a:extLst>
          </p:cNvPr>
          <p:cNvSpPr>
            <a:spLocks noGrp="1"/>
          </p:cNvSpPr>
          <p:nvPr>
            <p:ph type="body" sz="quarter" idx="14" hasCustomPrompt="1"/>
          </p:nvPr>
        </p:nvSpPr>
        <p:spPr>
          <a:xfrm>
            <a:off x="7619742" y="2159000"/>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19" name="Text Placeholder 7">
            <a:extLst>
              <a:ext uri="{FF2B5EF4-FFF2-40B4-BE49-F238E27FC236}">
                <a16:creationId xmlns:a16="http://schemas.microsoft.com/office/drawing/2014/main" id="{BB6F2639-01A1-DD47-AA90-FF9C8F26AFA4}"/>
              </a:ext>
            </a:extLst>
          </p:cNvPr>
          <p:cNvSpPr>
            <a:spLocks noGrp="1"/>
          </p:cNvSpPr>
          <p:nvPr>
            <p:ph type="body" sz="quarter" idx="16" hasCustomPrompt="1"/>
          </p:nvPr>
        </p:nvSpPr>
        <p:spPr>
          <a:xfrm>
            <a:off x="7619742" y="3824439"/>
            <a:ext cx="4221384" cy="669260"/>
          </a:xfrm>
        </p:spPr>
        <p:txBody>
          <a:bodyPr>
            <a:normAutofit/>
          </a:bodyPr>
          <a:lstStyle>
            <a:lvl1pPr>
              <a:lnSpc>
                <a:spcPct val="125000"/>
              </a:lnSpc>
              <a:buFontTx/>
              <a:buNone/>
              <a:defRPr sz="1800" b="0" i="0">
                <a:latin typeface="Inter" panose="02000503000000020004" pitchFamily="2" charset="0"/>
                <a:ea typeface="Inter" panose="02000503000000020004" pitchFamily="2" charset="0"/>
              </a:defRPr>
            </a:lvl1pPr>
          </a:lstStyle>
          <a:p>
            <a:pPr lvl="0"/>
            <a:r>
              <a:rPr lang="en-GB"/>
              <a:t>Please use this space to insert written content as required</a:t>
            </a:r>
            <a:endParaRPr lang="en-US"/>
          </a:p>
        </p:txBody>
      </p:sp>
      <p:sp>
        <p:nvSpPr>
          <p:cNvPr id="24" name="Text Placeholder 3">
            <a:extLst>
              <a:ext uri="{FF2B5EF4-FFF2-40B4-BE49-F238E27FC236}">
                <a16:creationId xmlns:a16="http://schemas.microsoft.com/office/drawing/2014/main" id="{6C606675-ACD4-2B62-56F2-37C2F72E4960}"/>
              </a:ext>
            </a:extLst>
          </p:cNvPr>
          <p:cNvSpPr>
            <a:spLocks noGrp="1"/>
          </p:cNvSpPr>
          <p:nvPr>
            <p:ph type="body" sz="quarter" idx="18"/>
          </p:nvPr>
        </p:nvSpPr>
        <p:spPr>
          <a:xfrm>
            <a:off x="6218157" y="2178447"/>
            <a:ext cx="1076325" cy="669260"/>
          </a:xfrm>
        </p:spPr>
        <p:txBody>
          <a:bodyPr>
            <a:normAutofit/>
          </a:bodyPr>
          <a:lstStyle>
            <a:lvl1pPr algn="ctr">
              <a:defRPr sz="4000">
                <a:solidFill>
                  <a:srgbClr val="FFFFFF"/>
                </a:solidFill>
                <a:latin typeface="Inter" panose="02000503000000020004" pitchFamily="2" charset="0"/>
                <a:ea typeface="Inter" panose="02000503000000020004" pitchFamily="2" charset="0"/>
              </a:defRPr>
            </a:lvl1pPr>
          </a:lstStyle>
          <a:p>
            <a:pPr lvl="0"/>
            <a:r>
              <a:rPr lang="en-US"/>
              <a:t>Click to edit Master text styles</a:t>
            </a:r>
          </a:p>
        </p:txBody>
      </p:sp>
      <p:sp>
        <p:nvSpPr>
          <p:cNvPr id="25" name="Text Placeholder 11">
            <a:extLst>
              <a:ext uri="{FF2B5EF4-FFF2-40B4-BE49-F238E27FC236}">
                <a16:creationId xmlns:a16="http://schemas.microsoft.com/office/drawing/2014/main" id="{30F5331F-50B6-BC59-6CBE-2BE073E3491A}"/>
              </a:ext>
            </a:extLst>
          </p:cNvPr>
          <p:cNvSpPr>
            <a:spLocks noGrp="1"/>
          </p:cNvSpPr>
          <p:nvPr>
            <p:ph type="body" sz="quarter" idx="11" hasCustomPrompt="1"/>
          </p:nvPr>
        </p:nvSpPr>
        <p:spPr>
          <a:xfrm>
            <a:off x="473030" y="2143521"/>
            <a:ext cx="1076325" cy="669260"/>
          </a:xfrm>
        </p:spPr>
        <p:txBody>
          <a:bodyPr/>
          <a:lstStyle>
            <a:lvl1pPr algn="ctr">
              <a:buFontTx/>
              <a:buNone/>
              <a:defRPr sz="44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A</a:t>
            </a:r>
            <a:endParaRPr lang="en-US"/>
          </a:p>
        </p:txBody>
      </p:sp>
      <p:sp>
        <p:nvSpPr>
          <p:cNvPr id="26" name="Text Placeholder 11">
            <a:extLst>
              <a:ext uri="{FF2B5EF4-FFF2-40B4-BE49-F238E27FC236}">
                <a16:creationId xmlns:a16="http://schemas.microsoft.com/office/drawing/2014/main" id="{A72CCF1F-1524-5E8B-5BCD-AE89E31AD57B}"/>
              </a:ext>
            </a:extLst>
          </p:cNvPr>
          <p:cNvSpPr>
            <a:spLocks noGrp="1"/>
          </p:cNvSpPr>
          <p:nvPr>
            <p:ph type="body" sz="quarter" idx="13" hasCustomPrompt="1"/>
          </p:nvPr>
        </p:nvSpPr>
        <p:spPr>
          <a:xfrm>
            <a:off x="473031" y="3838950"/>
            <a:ext cx="1076325" cy="669260"/>
          </a:xfrm>
        </p:spPr>
        <p:txBody>
          <a:bodyPr>
            <a:normAutofit/>
          </a:bodyPr>
          <a:lstStyle>
            <a:lvl1pPr algn="ctr">
              <a:buFontTx/>
              <a:buNone/>
              <a:defRPr sz="4000">
                <a:solidFill>
                  <a:schemeClr val="bg1"/>
                </a:solidFill>
              </a:defRPr>
            </a:lvl1pPr>
            <a:lvl2pPr>
              <a:buFontTx/>
              <a:buNone/>
              <a:defRPr/>
            </a:lvl2pPr>
            <a:lvl3pPr>
              <a:buFontTx/>
              <a:buNone/>
              <a:defRPr/>
            </a:lvl3pPr>
            <a:lvl4pPr>
              <a:buFontTx/>
              <a:buNone/>
              <a:defRPr/>
            </a:lvl4pPr>
            <a:lvl5pPr>
              <a:buFontTx/>
              <a:buNone/>
              <a:defRPr/>
            </a:lvl5pPr>
          </a:lstStyle>
          <a:p>
            <a:pPr lvl="0"/>
            <a:r>
              <a:rPr lang="en-GB"/>
              <a:t>B</a:t>
            </a:r>
            <a:endParaRPr lang="en-US"/>
          </a:p>
        </p:txBody>
      </p:sp>
      <p:sp>
        <p:nvSpPr>
          <p:cNvPr id="27" name="Text Placeholder 11">
            <a:extLst>
              <a:ext uri="{FF2B5EF4-FFF2-40B4-BE49-F238E27FC236}">
                <a16:creationId xmlns:a16="http://schemas.microsoft.com/office/drawing/2014/main" id="{3C7C9CD1-1606-31A4-A67B-26C4CC002E05}"/>
              </a:ext>
            </a:extLst>
          </p:cNvPr>
          <p:cNvSpPr>
            <a:spLocks noGrp="1"/>
          </p:cNvSpPr>
          <p:nvPr>
            <p:ph type="body" sz="quarter" idx="17" hasCustomPrompt="1"/>
          </p:nvPr>
        </p:nvSpPr>
        <p:spPr>
          <a:xfrm>
            <a:off x="6230965" y="3838950"/>
            <a:ext cx="1076325" cy="669260"/>
          </a:xfrm>
        </p:spPr>
        <p:txBody>
          <a:bodyPr>
            <a:normAutofit/>
          </a:bodyPr>
          <a:lstStyle>
            <a:lvl1pPr algn="ctr">
              <a:buFontTx/>
              <a:buNone/>
              <a:defRPr sz="4000">
                <a:solidFill>
                  <a:schemeClr val="bg1">
                    <a:lumMod val="95000"/>
                  </a:schemeClr>
                </a:solidFill>
                <a:latin typeface="Inter" panose="02000503000000020004" pitchFamily="2" charset="0"/>
                <a:ea typeface="Inter" panose="02000503000000020004" pitchFamily="2" charset="0"/>
              </a:defRPr>
            </a:lvl1pPr>
            <a:lvl2pPr>
              <a:buFontTx/>
              <a:buNone/>
              <a:defRPr/>
            </a:lvl2pPr>
            <a:lvl3pPr>
              <a:buFontTx/>
              <a:buNone/>
              <a:defRPr/>
            </a:lvl3pPr>
            <a:lvl4pPr>
              <a:buFontTx/>
              <a:buNone/>
              <a:defRPr/>
            </a:lvl4pPr>
            <a:lvl5pPr>
              <a:buFontTx/>
              <a:buNone/>
              <a:defRPr/>
            </a:lvl5pPr>
          </a:lstStyle>
          <a:p>
            <a:pPr lvl="0"/>
            <a:r>
              <a:rPr lang="en-GB"/>
              <a:t>D</a:t>
            </a:r>
            <a:endParaRPr lang="en-US"/>
          </a:p>
        </p:txBody>
      </p:sp>
      <p:pic>
        <p:nvPicPr>
          <p:cNvPr id="29" name="Picture 28">
            <a:extLst>
              <a:ext uri="{FF2B5EF4-FFF2-40B4-BE49-F238E27FC236}">
                <a16:creationId xmlns:a16="http://schemas.microsoft.com/office/drawing/2014/main" id="{B7DBBDEF-AF3D-CE00-F64B-C92E94E1BD61}"/>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37255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able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Table examples</a:t>
            </a:r>
          </a:p>
        </p:txBody>
      </p:sp>
      <p:sp>
        <p:nvSpPr>
          <p:cNvPr id="4" name="Text Placeholder 4">
            <a:extLst>
              <a:ext uri="{FF2B5EF4-FFF2-40B4-BE49-F238E27FC236}">
                <a16:creationId xmlns:a16="http://schemas.microsoft.com/office/drawing/2014/main" id="{D1D1064C-AA1D-9442-93F9-A6AF006554F7}"/>
              </a:ext>
            </a:extLst>
          </p:cNvPr>
          <p:cNvSpPr>
            <a:spLocks noGrp="1"/>
          </p:cNvSpPr>
          <p:nvPr>
            <p:ph type="body" sz="quarter" idx="18" hasCustomPrompt="1"/>
          </p:nvPr>
        </p:nvSpPr>
        <p:spPr>
          <a:xfrm>
            <a:off x="496384" y="1268505"/>
            <a:ext cx="7531197" cy="765175"/>
          </a:xfrm>
        </p:spPr>
        <p:txBody>
          <a:bodyPr>
            <a:normAutofit/>
          </a:bodyPr>
          <a:lstStyle>
            <a:lvl1pPr>
              <a:defRPr sz="18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tables according to the style below</a:t>
            </a:r>
            <a:endParaRPr lang="en-US"/>
          </a:p>
        </p:txBody>
      </p:sp>
      <p:sp>
        <p:nvSpPr>
          <p:cNvPr id="6" name="Table Placeholder 5">
            <a:extLst>
              <a:ext uri="{FF2B5EF4-FFF2-40B4-BE49-F238E27FC236}">
                <a16:creationId xmlns:a16="http://schemas.microsoft.com/office/drawing/2014/main" id="{7FEA4806-8CAE-8D4D-88AC-691B8A06E9A4}"/>
              </a:ext>
              <a:ext uri="{C183D7F6-B498-43B3-948B-1728B52AA6E4}">
                <adec:decorative xmlns:adec="http://schemas.microsoft.com/office/drawing/2017/decorative" val="1"/>
              </a:ext>
            </a:extLst>
          </p:cNvPr>
          <p:cNvSpPr>
            <a:spLocks noGrp="1"/>
          </p:cNvSpPr>
          <p:nvPr>
            <p:ph type="tbl" sz="quarter" idx="19"/>
          </p:nvPr>
        </p:nvSpPr>
        <p:spPr>
          <a:xfrm>
            <a:off x="496384" y="2392363"/>
            <a:ext cx="5191531" cy="2753795"/>
          </a:xfrm>
        </p:spPr>
        <p:txBody>
          <a:bodyPr/>
          <a:lstStyle/>
          <a:p>
            <a:r>
              <a:rPr lang="en-US"/>
              <a:t>Click icon to add table</a:t>
            </a:r>
          </a:p>
        </p:txBody>
      </p:sp>
      <p:sp>
        <p:nvSpPr>
          <p:cNvPr id="8" name="Table Placeholder 5">
            <a:extLst>
              <a:ext uri="{FF2B5EF4-FFF2-40B4-BE49-F238E27FC236}">
                <a16:creationId xmlns:a16="http://schemas.microsoft.com/office/drawing/2014/main" id="{194BD8C5-50CB-3B48-80B0-64F3B438E273}"/>
              </a:ext>
              <a:ext uri="{C183D7F6-B498-43B3-948B-1728B52AA6E4}">
                <adec:decorative xmlns:adec="http://schemas.microsoft.com/office/drawing/2017/decorative" val="1"/>
              </a:ext>
            </a:extLst>
          </p:cNvPr>
          <p:cNvSpPr>
            <a:spLocks noGrp="1"/>
          </p:cNvSpPr>
          <p:nvPr>
            <p:ph type="tbl" sz="quarter" idx="20"/>
          </p:nvPr>
        </p:nvSpPr>
        <p:spPr>
          <a:xfrm>
            <a:off x="6096000" y="2392363"/>
            <a:ext cx="5191531" cy="2753795"/>
          </a:xfrm>
        </p:spPr>
        <p:txBody>
          <a:bodyPr/>
          <a:lstStyle/>
          <a:p>
            <a:r>
              <a:rPr lang="en-US"/>
              <a:t>Click icon to add table</a:t>
            </a:r>
          </a:p>
        </p:txBody>
      </p:sp>
      <p:pic>
        <p:nvPicPr>
          <p:cNvPr id="11" name="Picture 10">
            <a:extLst>
              <a:ext uri="{FF2B5EF4-FFF2-40B4-BE49-F238E27FC236}">
                <a16:creationId xmlns:a16="http://schemas.microsoft.com/office/drawing/2014/main" id="{DF103E60-BDB7-1C8B-5FFE-00E26459E6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97365349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Chart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D06FB-66AF-0540-962A-7751FA64099F}"/>
              </a:ext>
            </a:extLst>
          </p:cNvPr>
          <p:cNvSpPr>
            <a:spLocks noGrp="1"/>
          </p:cNvSpPr>
          <p:nvPr>
            <p:ph type="ctrTitle" hasCustomPrompt="1"/>
          </p:nvPr>
        </p:nvSpPr>
        <p:spPr>
          <a:xfrm>
            <a:off x="496384" y="487510"/>
            <a:ext cx="7531197" cy="765175"/>
          </a:xfrm>
          <a:prstGeom prst="rect">
            <a:avLst/>
          </a:prstGeom>
        </p:spPr>
        <p:txBody>
          <a:bodyPr anchor="t" anchorCtr="0">
            <a:normAutofit/>
          </a:bodyPr>
          <a:lstStyle>
            <a:lvl1pPr algn="l">
              <a:defRPr sz="4000" b="1" i="0">
                <a:solidFill>
                  <a:schemeClr val="tx1"/>
                </a:solidFill>
                <a:latin typeface="Lora SemiBold" pitchFamily="2" charset="77"/>
              </a:defRPr>
            </a:lvl1pPr>
          </a:lstStyle>
          <a:p>
            <a:r>
              <a:rPr lang="en-US"/>
              <a:t>Chart examples</a:t>
            </a:r>
          </a:p>
        </p:txBody>
      </p:sp>
      <p:sp>
        <p:nvSpPr>
          <p:cNvPr id="5" name="Chart Placeholder 4">
            <a:extLst>
              <a:ext uri="{FF2B5EF4-FFF2-40B4-BE49-F238E27FC236}">
                <a16:creationId xmlns:a16="http://schemas.microsoft.com/office/drawing/2014/main" id="{7E3AB261-B17C-5046-A098-0ADB62DAAA76}"/>
              </a:ext>
              <a:ext uri="{C183D7F6-B498-43B3-948B-1728B52AA6E4}">
                <adec:decorative xmlns:adec="http://schemas.microsoft.com/office/drawing/2017/decorative" val="1"/>
              </a:ext>
            </a:extLst>
          </p:cNvPr>
          <p:cNvSpPr>
            <a:spLocks noGrp="1"/>
          </p:cNvSpPr>
          <p:nvPr>
            <p:ph type="chart" sz="quarter" idx="10"/>
          </p:nvPr>
        </p:nvSpPr>
        <p:spPr>
          <a:xfrm>
            <a:off x="487148" y="2015207"/>
            <a:ext cx="4700587" cy="3668713"/>
          </a:xfrm>
        </p:spPr>
        <p:txBody>
          <a:bodyPr/>
          <a:lstStyle/>
          <a:p>
            <a:r>
              <a:rPr lang="en-US"/>
              <a:t>Click icon to add chart</a:t>
            </a:r>
          </a:p>
        </p:txBody>
      </p:sp>
      <p:sp>
        <p:nvSpPr>
          <p:cNvPr id="9" name="Chart Placeholder 4">
            <a:extLst>
              <a:ext uri="{FF2B5EF4-FFF2-40B4-BE49-F238E27FC236}">
                <a16:creationId xmlns:a16="http://schemas.microsoft.com/office/drawing/2014/main" id="{3A5B2D22-2763-9D41-9CA4-2B9DADCE1519}"/>
              </a:ext>
              <a:ext uri="{C183D7F6-B498-43B3-948B-1728B52AA6E4}">
                <adec:decorative xmlns:adec="http://schemas.microsoft.com/office/drawing/2017/decorative" val="1"/>
              </a:ext>
            </a:extLst>
          </p:cNvPr>
          <p:cNvSpPr>
            <a:spLocks noGrp="1"/>
          </p:cNvSpPr>
          <p:nvPr>
            <p:ph type="chart" sz="quarter" idx="11"/>
          </p:nvPr>
        </p:nvSpPr>
        <p:spPr>
          <a:xfrm>
            <a:off x="6359933" y="2015206"/>
            <a:ext cx="4700587" cy="3668713"/>
          </a:xfrm>
        </p:spPr>
        <p:txBody>
          <a:bodyPr/>
          <a:lstStyle/>
          <a:p>
            <a:r>
              <a:rPr lang="en-US"/>
              <a:t>Click icon to add chart</a:t>
            </a:r>
          </a:p>
        </p:txBody>
      </p:sp>
      <p:sp>
        <p:nvSpPr>
          <p:cNvPr id="6" name="Text Placeholder 4">
            <a:extLst>
              <a:ext uri="{FF2B5EF4-FFF2-40B4-BE49-F238E27FC236}">
                <a16:creationId xmlns:a16="http://schemas.microsoft.com/office/drawing/2014/main" id="{D00CB555-DC95-4199-AD2B-E93B100471F4}"/>
              </a:ext>
            </a:extLst>
          </p:cNvPr>
          <p:cNvSpPr>
            <a:spLocks noGrp="1"/>
          </p:cNvSpPr>
          <p:nvPr>
            <p:ph type="body" sz="quarter" idx="18" hasCustomPrompt="1"/>
          </p:nvPr>
        </p:nvSpPr>
        <p:spPr>
          <a:xfrm>
            <a:off x="487148" y="1268506"/>
            <a:ext cx="7540433" cy="411422"/>
          </a:xfrm>
        </p:spPr>
        <p:txBody>
          <a:bodyPr>
            <a:normAutofit/>
          </a:bodyPr>
          <a:lstStyle>
            <a:lvl1pPr>
              <a:defRPr sz="1600" b="0" i="0">
                <a:latin typeface="Inter" panose="02000503000000020004" pitchFamily="2" charset="0"/>
                <a:ea typeface="Inter" panose="02000503000000020004" pitchFamily="2" charset="0"/>
              </a:defRPr>
            </a:lvl1pPr>
          </a:lstStyle>
          <a:p>
            <a:pPr lvl="0"/>
            <a:r>
              <a:rPr lang="en-GB">
                <a:solidFill>
                  <a:srgbClr val="222222"/>
                </a:solidFill>
                <a:latin typeface="Lato" panose="020F0502020204030203" pitchFamily="34" charset="77"/>
              </a:rPr>
              <a:t>Please insert charts according to the style below</a:t>
            </a:r>
            <a:endParaRPr lang="en-US"/>
          </a:p>
        </p:txBody>
      </p:sp>
      <p:pic>
        <p:nvPicPr>
          <p:cNvPr id="11" name="Picture 10">
            <a:extLst>
              <a:ext uri="{FF2B5EF4-FFF2-40B4-BE49-F238E27FC236}">
                <a16:creationId xmlns:a16="http://schemas.microsoft.com/office/drawing/2014/main" id="{43795A4B-71F7-7928-C8AF-CD1CD897C00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2018964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Sign Off (Whit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3685A73-17F1-FC81-55C6-7E7CEAE7316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5" name="Title 1">
            <a:extLst>
              <a:ext uri="{FF2B5EF4-FFF2-40B4-BE49-F238E27FC236}">
                <a16:creationId xmlns:a16="http://schemas.microsoft.com/office/drawing/2014/main" id="{6BB0F4FE-EC56-48AB-9963-F89D9B52283A}"/>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Tree>
    <p:extLst>
      <p:ext uri="{BB962C8B-B14F-4D97-AF65-F5344CB8AC3E}">
        <p14:creationId xmlns:p14="http://schemas.microsoft.com/office/powerpoint/2010/main" val="273963721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Sign Off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7" name="Picture 6">
            <a:extLst>
              <a:ext uri="{FF2B5EF4-FFF2-40B4-BE49-F238E27FC236}">
                <a16:creationId xmlns:a16="http://schemas.microsoft.com/office/drawing/2014/main" id="{413F1794-4DE3-7521-99C3-A3EA1D51B04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0" name="Title 1">
            <a:extLst>
              <a:ext uri="{FF2B5EF4-FFF2-40B4-BE49-F238E27FC236}">
                <a16:creationId xmlns:a16="http://schemas.microsoft.com/office/drawing/2014/main" id="{03EE2BE5-8ACB-AEEC-9048-198EE0A1A95B}"/>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tx1"/>
                </a:solidFill>
                <a:latin typeface="Lora SemiBold" pitchFamily="2" charset="77"/>
              </a:defRPr>
            </a:lvl1pPr>
          </a:lstStyle>
          <a:p>
            <a:r>
              <a:rPr lang="en-US"/>
              <a:t>Thank you.</a:t>
            </a:r>
          </a:p>
        </p:txBody>
      </p:sp>
      <p:sp>
        <p:nvSpPr>
          <p:cNvPr id="6"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5F5B124-24E3-B2E2-3A9C-BF109596679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80DCBC59-EF55-546A-5C94-1162E0F87A8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1E492165-A451-E447-4C5C-8FD4BCE717E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8466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1999"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8C754D0E-89A1-D130-ED83-26F482592FD5}"/>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777E65B-BEAB-C8F0-F6CF-8CDC4D262CA5}"/>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8" name="Picture Placeholder 7">
            <a:extLst>
              <a:ext uri="{FF2B5EF4-FFF2-40B4-BE49-F238E27FC236}">
                <a16:creationId xmlns:a16="http://schemas.microsoft.com/office/drawing/2014/main" id="{7834F175-C293-AF7E-16DD-0AFA62C17017}"/>
              </a:ext>
              <a:ext uri="{C183D7F6-B498-43B3-948B-1728B52AA6E4}">
                <adec:decorative xmlns:adec="http://schemas.microsoft.com/office/drawing/2017/decorative" val="1"/>
              </a:ext>
            </a:extLst>
          </p:cNvPr>
          <p:cNvSpPr>
            <a:spLocks noGrp="1"/>
          </p:cNvSpPr>
          <p:nvPr>
            <p:ph type="pic" sz="quarter" idx="10"/>
          </p:nvPr>
        </p:nvSpPr>
        <p:spPr>
          <a:xfrm>
            <a:off x="5730875" y="-9054"/>
            <a:ext cx="6461125" cy="6867053"/>
          </a:xfrm>
          <a:custGeom>
            <a:avLst/>
            <a:gdLst>
              <a:gd name="connsiteX0" fmla="*/ 0 w 6461125"/>
              <a:gd name="connsiteY0" fmla="*/ 0 h 6858000"/>
              <a:gd name="connsiteX1" fmla="*/ 6461125 w 6461125"/>
              <a:gd name="connsiteY1" fmla="*/ 0 h 6858000"/>
              <a:gd name="connsiteX2" fmla="*/ 6461125 w 6461125"/>
              <a:gd name="connsiteY2" fmla="*/ 6858000 h 6858000"/>
              <a:gd name="connsiteX3" fmla="*/ 0 w 6461125"/>
              <a:gd name="connsiteY3" fmla="*/ 6858000 h 6858000"/>
              <a:gd name="connsiteX4" fmla="*/ 0 w 6461125"/>
              <a:gd name="connsiteY4" fmla="*/ 0 h 6858000"/>
              <a:gd name="connsiteX0" fmla="*/ 1910281 w 6461125"/>
              <a:gd name="connsiteY0" fmla="*/ 0 h 6867053"/>
              <a:gd name="connsiteX1" fmla="*/ 6461125 w 6461125"/>
              <a:gd name="connsiteY1" fmla="*/ 9053 h 6867053"/>
              <a:gd name="connsiteX2" fmla="*/ 6461125 w 6461125"/>
              <a:gd name="connsiteY2" fmla="*/ 6867053 h 6867053"/>
              <a:gd name="connsiteX3" fmla="*/ 0 w 6461125"/>
              <a:gd name="connsiteY3" fmla="*/ 6867053 h 6867053"/>
              <a:gd name="connsiteX4" fmla="*/ 1910281 w 6461125"/>
              <a:gd name="connsiteY4" fmla="*/ 0 h 68670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61125" h="6867053">
                <a:moveTo>
                  <a:pt x="1910281" y="0"/>
                </a:moveTo>
                <a:lnTo>
                  <a:pt x="6461125" y="9053"/>
                </a:lnTo>
                <a:lnTo>
                  <a:pt x="6461125" y="6867053"/>
                </a:lnTo>
                <a:lnTo>
                  <a:pt x="0" y="6867053"/>
                </a:lnTo>
                <a:lnTo>
                  <a:pt x="1910281" y="0"/>
                </a:lnTo>
                <a:close/>
              </a:path>
            </a:pathLst>
          </a:custGeom>
        </p:spPr>
        <p:txBody>
          <a:bodyPr/>
          <a:lstStyle/>
          <a:p>
            <a:r>
              <a:rPr lang="en-US"/>
              <a:t>Click icon to add picture</a:t>
            </a:r>
          </a:p>
        </p:txBody>
      </p:sp>
      <p:sp>
        <p:nvSpPr>
          <p:cNvPr id="12"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5" name="Slide Number Placeholder 3">
            <a:extLst>
              <a:ext uri="{FF2B5EF4-FFF2-40B4-BE49-F238E27FC236}">
                <a16:creationId xmlns:a16="http://schemas.microsoft.com/office/drawing/2014/main" id="{FFF09C79-A037-9375-CD24-528B9B5A1AA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3F493EF1-4743-3D68-A7D4-BD0AAF73A2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6" name="Slide Number Placeholder 3">
            <a:extLst>
              <a:ext uri="{FF2B5EF4-FFF2-40B4-BE49-F238E27FC236}">
                <a16:creationId xmlns:a16="http://schemas.microsoft.com/office/drawing/2014/main" id="{66A05BEE-DA09-2B0A-00C0-E0A218F9794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6102A304-1E8A-EDEA-6F50-5712395A378F}"/>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91765696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Sign Off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pic>
        <p:nvPicPr>
          <p:cNvPr id="6" name="Picture 5">
            <a:extLst>
              <a:ext uri="{FF2B5EF4-FFF2-40B4-BE49-F238E27FC236}">
                <a16:creationId xmlns:a16="http://schemas.microsoft.com/office/drawing/2014/main" id="{60C3E21D-BC07-D497-6D64-7B8F37E6D389}"/>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11" name="Title 1">
            <a:extLst>
              <a:ext uri="{FF2B5EF4-FFF2-40B4-BE49-F238E27FC236}">
                <a16:creationId xmlns:a16="http://schemas.microsoft.com/office/drawing/2014/main" id="{D4697667-507F-5A4F-34CE-8753A67C4B2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sp>
        <p:nvSpPr>
          <p:cNvPr id="7"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6F9AEA07-6063-C310-D4B0-ECA8CA465D2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705628E1-5DD2-CC08-C413-3D0344AF1DF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2218A786-6A46-852B-AF07-3F9FBBB25E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139124271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p:cSld name="Sign Off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DEA45CF0-3F95-1A42-9B3B-E6BE7FB099B3}"/>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C3D11CDE-861E-DF4A-AF8D-3BAD036F2852}"/>
              </a:ext>
            </a:extLst>
          </p:cNvPr>
          <p:cNvSpPr>
            <a:spLocks noGrp="1"/>
          </p:cNvSpPr>
          <p:nvPr>
            <p:ph type="ctrTitle" hasCustomPrompt="1"/>
          </p:nvPr>
        </p:nvSpPr>
        <p:spPr>
          <a:xfrm>
            <a:off x="548397" y="3036320"/>
            <a:ext cx="5914608" cy="785359"/>
          </a:xfrm>
          <a:prstGeom prst="rect">
            <a:avLst/>
          </a:prstGeom>
        </p:spPr>
        <p:txBody>
          <a:bodyPr anchor="t" anchorCtr="0">
            <a:noAutofit/>
          </a:bodyPr>
          <a:lstStyle>
            <a:lvl1pPr algn="l">
              <a:defRPr sz="6000" b="1" i="0">
                <a:solidFill>
                  <a:schemeClr val="bg1"/>
                </a:solidFill>
                <a:latin typeface="Lora SemiBold" pitchFamily="2" charset="77"/>
              </a:defRPr>
            </a:lvl1pPr>
          </a:lstStyle>
          <a:p>
            <a:r>
              <a:rPr lang="en-US"/>
              <a:t>Thank you.</a:t>
            </a:r>
          </a:p>
        </p:txBody>
      </p:sp>
      <p:pic>
        <p:nvPicPr>
          <p:cNvPr id="6" name="Picture 5">
            <a:extLst>
              <a:ext uri="{FF2B5EF4-FFF2-40B4-BE49-F238E27FC236}">
                <a16:creationId xmlns:a16="http://schemas.microsoft.com/office/drawing/2014/main" id="{0E41E0B3-93EE-7467-F03A-0C4891B9DA4E}"/>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48396" y="520117"/>
            <a:ext cx="3746500" cy="381000"/>
          </a:xfrm>
          <a:prstGeom prst="rect">
            <a:avLst/>
          </a:prstGeom>
        </p:spPr>
      </p:pic>
      <p:sp>
        <p:nvSpPr>
          <p:cNvPr id="9"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CFCC2DEF-4916-70AA-3F71-D945B03FCAF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7" name="Slide Number Placeholder 3">
            <a:extLst>
              <a:ext uri="{FF2B5EF4-FFF2-40B4-BE49-F238E27FC236}">
                <a16:creationId xmlns:a16="http://schemas.microsoft.com/office/drawing/2014/main" id="{846EDA84-1314-5DF2-BC8A-8F3FEF5975BB}"/>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0" name="Slide Number Placeholder 3">
            <a:extLst>
              <a:ext uri="{FF2B5EF4-FFF2-40B4-BE49-F238E27FC236}">
                <a16:creationId xmlns:a16="http://schemas.microsoft.com/office/drawing/2014/main" id="{A8A60201-EB96-2897-0D4C-AEA93BB7025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582981480"/>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cSld name="Sample Page (Grey)">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userDrawn="1"/>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2173037657"/>
      </p:ext>
    </p:extLst>
  </p:cSld>
  <p:clrMapOvr>
    <a:masterClrMapping/>
  </p:clrMapOvr>
  <p:hf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One Column (Cream)">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6844831D-77BF-5F4B-B60B-55D5C0D74FE3}"/>
              </a:ext>
            </a:extLst>
          </p:cNvPr>
          <p:cNvSpPr>
            <a:spLocks noGrp="1"/>
          </p:cNvSpPr>
          <p:nvPr>
            <p:ph type="ctrTitle" hasCustomPrompt="1"/>
          </p:nvPr>
        </p:nvSpPr>
        <p:spPr>
          <a:xfrm>
            <a:off x="496383" y="487510"/>
            <a:ext cx="11080069" cy="1276350"/>
          </a:xfrm>
          <a:prstGeom prst="rect">
            <a:avLst/>
          </a:prstGeom>
        </p:spPr>
        <p:txBody>
          <a:bodyPr anchor="t" anchorCtr="0">
            <a:normAutofit/>
          </a:bodyPr>
          <a:lstStyle>
            <a:lvl1pPr algn="l">
              <a:defRPr sz="4000" b="1" i="0">
                <a:solidFill>
                  <a:srgbClr val="222222"/>
                </a:solidFill>
                <a:latin typeface="+mj-lt"/>
              </a:defRPr>
            </a:lvl1pPr>
          </a:lstStyle>
          <a:p>
            <a:r>
              <a:rPr lang="en-US"/>
              <a:t>This is sample bulleted text (1 column)</a:t>
            </a:r>
            <a:br>
              <a:rPr lang="en-US"/>
            </a:br>
            <a:endParaRPr lang="en-US"/>
          </a:p>
        </p:txBody>
      </p:sp>
      <p:sp>
        <p:nvSpPr>
          <p:cNvPr id="11"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marL="285750" marR="0" indent="-285750" algn="l" defTabSz="914400" rtl="0" eaLnBrk="1" fontAlgn="auto" latinLnBrk="0" hangingPunct="1">
              <a:lnSpc>
                <a:spcPct val="150000"/>
              </a:lnSpc>
              <a:spcBef>
                <a:spcPts val="1000"/>
              </a:spcBef>
              <a:spcAft>
                <a:spcPts val="0"/>
              </a:spcAft>
              <a:buClrTx/>
              <a:buSzTx/>
              <a:buFont typeface="Arial" charset="0"/>
              <a:buChar char="•"/>
              <a:tabLst/>
              <a:defRPr sz="1800">
                <a:solidFill>
                  <a:schemeClr val="tx1"/>
                </a:solidFill>
                <a:latin typeface="Inter" panose="02000503000000020004" pitchFamily="2" charset="0"/>
                <a:ea typeface="Inter" panose="02000503000000020004" pitchFamily="2" charset="0"/>
              </a:defRPr>
            </a:lvl1pPr>
            <a:lvl2pPr>
              <a:lnSpc>
                <a:spcPct val="150000"/>
              </a:lnSpc>
              <a:defRPr sz="1800">
                <a:solidFill>
                  <a:schemeClr val="tx1"/>
                </a:solidFill>
                <a:latin typeface="Inter" panose="02000503000000020004" pitchFamily="2" charset="0"/>
                <a:ea typeface="Inter" panose="02000503000000020004" pitchFamily="2" charset="0"/>
              </a:defRPr>
            </a:lvl2pPr>
            <a:lvl3pPr>
              <a:lnSpc>
                <a:spcPct val="150000"/>
              </a:lnSpc>
              <a:defRPr sz="1800">
                <a:solidFill>
                  <a:schemeClr val="tx1"/>
                </a:solidFill>
                <a:latin typeface="Inter" panose="02000503000000020004" pitchFamily="2" charset="0"/>
                <a:ea typeface="Inter" panose="02000503000000020004" pitchFamily="2" charset="0"/>
              </a:defRPr>
            </a:lvl3pPr>
            <a:lvl4pPr>
              <a:lnSpc>
                <a:spcPct val="150000"/>
              </a:lnSpc>
              <a:defRPr sz="1800">
                <a:solidFill>
                  <a:schemeClr val="tx1"/>
                </a:solidFill>
                <a:latin typeface="Inter" panose="02000503000000020004" pitchFamily="2" charset="0"/>
                <a:ea typeface="Inter" panose="02000503000000020004" pitchFamily="2" charset="0"/>
              </a:defRPr>
            </a:lvl4pPr>
            <a:lvl5pPr>
              <a:lnSpc>
                <a:spcPct val="150000"/>
              </a:lnSpc>
              <a:defRPr sz="1800">
                <a:solidFill>
                  <a:schemeClr val="tx1"/>
                </a:solidFill>
                <a:latin typeface="Inter" panose="02000503000000020004" pitchFamily="2" charset="0"/>
                <a:ea typeface="Inter" panose="02000503000000020004" pitchFamily="2" charset="0"/>
              </a:defRPr>
            </a:lvl5pPr>
          </a:lstStyle>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r>
              <a:rPr lang="en-GB"/>
              <a:t>Please use this space to insert written content as required </a:t>
            </a:r>
          </a:p>
          <a:p>
            <a:pPr lvl="0"/>
            <a:endParaRPr lang="en-GB"/>
          </a:p>
        </p:txBody>
      </p:sp>
      <p:pic>
        <p:nvPicPr>
          <p:cNvPr id="15" name="Picture 14">
            <a:extLst>
              <a:ext uri="{FF2B5EF4-FFF2-40B4-BE49-F238E27FC236}">
                <a16:creationId xmlns:a16="http://schemas.microsoft.com/office/drawing/2014/main" id="{B3B966A2-6C2B-49F6-F5A0-9BB1C7E13EBA}"/>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539923" y="6146056"/>
            <a:ext cx="585971" cy="197518"/>
          </a:xfrm>
          <a:prstGeom prst="rect">
            <a:avLst/>
          </a:prstGeom>
        </p:spPr>
      </p:pic>
    </p:spTree>
    <p:extLst>
      <p:ext uri="{BB962C8B-B14F-4D97-AF65-F5344CB8AC3E}">
        <p14:creationId xmlns:p14="http://schemas.microsoft.com/office/powerpoint/2010/main" val="16758244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ivider Slid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7" name="Title 1">
            <a:extLst>
              <a:ext uri="{FF2B5EF4-FFF2-40B4-BE49-F238E27FC236}">
                <a16:creationId xmlns:a16="http://schemas.microsoft.com/office/drawing/2014/main" id="{771B301D-2C64-31F3-4E4B-08D9B28554B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Lora SemiBold" pitchFamily="2" charset="77"/>
              </a:defRPr>
            </a:lvl1pPr>
          </a:lstStyle>
          <a:p>
            <a:r>
              <a:rPr lang="en-US"/>
              <a:t>This is a sample title page layout</a:t>
            </a:r>
          </a:p>
        </p:txBody>
      </p:sp>
      <p:sp>
        <p:nvSpPr>
          <p:cNvPr id="8" name="Subtitle 2">
            <a:extLst>
              <a:ext uri="{FF2B5EF4-FFF2-40B4-BE49-F238E27FC236}">
                <a16:creationId xmlns:a16="http://schemas.microsoft.com/office/drawing/2014/main" id="{FE53DE70-0774-B19A-0E79-7E58DC2DC2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10"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D8257A8-8F22-B74F-E21A-A7386D6AF15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7087CF54-FE34-F7A2-7D23-5C182E656542}"/>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1F0745D0-7E16-F49F-D743-48110849BC4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FA92A15E-E93D-426E-ED64-011A1772CF07}"/>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24527728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vider Slide (Blu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84A5B340-A139-43F1-8897-F72E32D27686}"/>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9" name="Title 1">
            <a:extLst>
              <a:ext uri="{FF2B5EF4-FFF2-40B4-BE49-F238E27FC236}">
                <a16:creationId xmlns:a16="http://schemas.microsoft.com/office/drawing/2014/main" id="{251950EA-5C03-FF21-F62E-AAD37BC3A3A7}"/>
              </a:ext>
            </a:extLst>
          </p:cNvPr>
          <p:cNvSpPr>
            <a:spLocks noGrp="1"/>
          </p:cNvSpPr>
          <p:nvPr>
            <p:ph type="ctrTitle" hasCustomPrompt="1"/>
          </p:nvPr>
        </p:nvSpPr>
        <p:spPr>
          <a:xfrm>
            <a:off x="724988" y="722208"/>
            <a:ext cx="4120710" cy="1276350"/>
          </a:xfrm>
          <a:prstGeom prst="rect">
            <a:avLst/>
          </a:prstGeom>
        </p:spPr>
        <p:txBody>
          <a:bodyPr anchor="t" anchorCtr="0">
            <a:normAutofit/>
          </a:bodyPr>
          <a:lstStyle>
            <a:lvl1pPr algn="l">
              <a:defRPr sz="4000" b="1" i="0">
                <a:solidFill>
                  <a:schemeClr val="bg1"/>
                </a:solidFill>
                <a:latin typeface="+mj-lt"/>
              </a:defRPr>
            </a:lvl1pPr>
          </a:lstStyle>
          <a:p>
            <a:r>
              <a:rPr lang="en-US"/>
              <a:t>This is a sample title page layout</a:t>
            </a:r>
          </a:p>
        </p:txBody>
      </p:sp>
      <p:sp>
        <p:nvSpPr>
          <p:cNvPr id="10" name="Subtitle 2">
            <a:extLst>
              <a:ext uri="{FF2B5EF4-FFF2-40B4-BE49-F238E27FC236}">
                <a16:creationId xmlns:a16="http://schemas.microsoft.com/office/drawing/2014/main" id="{D23AE515-D13F-CE6C-3FD1-3B10D21BC330}"/>
              </a:ext>
            </a:extLst>
          </p:cNvPr>
          <p:cNvSpPr>
            <a:spLocks noGrp="1"/>
          </p:cNvSpPr>
          <p:nvPr>
            <p:ph type="subTitle" idx="1" hasCustomPrompt="1"/>
          </p:nvPr>
        </p:nvSpPr>
        <p:spPr>
          <a:xfrm>
            <a:off x="724988" y="2241489"/>
            <a:ext cx="3924300" cy="1356518"/>
          </a:xfrm>
          <a:prstGeom prst="rect">
            <a:avLst/>
          </a:prstGeom>
        </p:spPr>
        <p:txBody>
          <a:bodyPr>
            <a:normAutofit/>
          </a:bodyPr>
          <a:lstStyle>
            <a:lvl1pPr marL="0" indent="0" algn="l">
              <a:buNone/>
              <a:defRPr sz="2000">
                <a:solidFill>
                  <a:schemeClr val="bg1"/>
                </a:solidFill>
                <a:latin typeface="+mn-lt"/>
                <a:ea typeface="Inter" panose="02000503000000020004"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Subtitle here please</a:t>
            </a:r>
            <a:endParaRPr lang="en-US"/>
          </a:p>
        </p:txBody>
      </p:sp>
      <p:sp>
        <p:nvSpPr>
          <p:cNvPr id="7"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4A71DFED-A6E8-558D-FDBA-57C9AE478661}"/>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8" name="Slide Number Placeholder 3">
            <a:extLst>
              <a:ext uri="{FF2B5EF4-FFF2-40B4-BE49-F238E27FC236}">
                <a16:creationId xmlns:a16="http://schemas.microsoft.com/office/drawing/2014/main" id="{40A1E58C-7525-34EF-913F-13D68CC230E9}"/>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13782E8-70A3-49BA-672C-F063B8708CD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6B848DEA-BA99-7C9B-7047-D45F030F10AD}"/>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724988" y="5795023"/>
            <a:ext cx="3746500" cy="381000"/>
          </a:xfrm>
          <a:prstGeom prst="rect">
            <a:avLst/>
          </a:prstGeom>
        </p:spPr>
      </p:pic>
    </p:spTree>
    <p:extLst>
      <p:ext uri="{BB962C8B-B14F-4D97-AF65-F5344CB8AC3E}">
        <p14:creationId xmlns:p14="http://schemas.microsoft.com/office/powerpoint/2010/main" val="495412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Sample Page (White)">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BD75D269-96CD-3906-A3EF-199CDE58B1EC}"/>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Lora SemiBold" pitchFamily="2" charset="77"/>
              </a:defRPr>
            </a:lvl1pPr>
          </a:lstStyle>
          <a:p>
            <a:r>
              <a:rPr lang="en-US"/>
              <a:t>This is a sample page layout</a:t>
            </a:r>
            <a:br>
              <a:rPr lang="en-US"/>
            </a:br>
            <a:endParaRPr lang="en-US"/>
          </a:p>
        </p:txBody>
      </p:sp>
      <p:sp>
        <p:nvSpPr>
          <p:cNvPr id="10" name="Text Placeholder 3">
            <a:extLst>
              <a:ext uri="{FF2B5EF4-FFF2-40B4-BE49-F238E27FC236}">
                <a16:creationId xmlns:a16="http://schemas.microsoft.com/office/drawing/2014/main" id="{26E9CEC9-5FAF-673A-BEDE-883241C6F8FB}"/>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mn-lt"/>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pic>
        <p:nvPicPr>
          <p:cNvPr id="5" name="Picture 4">
            <a:extLst>
              <a:ext uri="{FF2B5EF4-FFF2-40B4-BE49-F238E27FC236}">
                <a16:creationId xmlns:a16="http://schemas.microsoft.com/office/drawing/2014/main" id="{8688C972-D510-E5C9-2A7B-31AD657CF362}"/>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42625870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Sample Page (Cream)">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15240" y="0"/>
            <a:ext cx="12192000" cy="6858000"/>
          </a:xfrm>
          <a:prstGeom prst="rect">
            <a:avLst/>
          </a:prstGeom>
          <a:solidFill>
            <a:srgbClr val="F7F4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7E5732A2-0045-36A6-288A-34640127F3B8}"/>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E1B72BB5-A87E-1535-7B76-E87F7E093A75}"/>
              </a:ext>
            </a:extLst>
          </p:cNvPr>
          <p:cNvSpPr>
            <a:spLocks noGrp="1"/>
          </p:cNvSpPr>
          <p:nvPr>
            <p:ph type="body" sz="quarter" idx="12" hasCustomPrompt="1"/>
          </p:nvPr>
        </p:nvSpPr>
        <p:spPr>
          <a:xfrm>
            <a:off x="539923" y="1904986"/>
            <a:ext cx="11177587" cy="3641147"/>
          </a:xfrm>
        </p:spPr>
        <p:txBody>
          <a:bodyPr/>
          <a:lstStyle>
            <a:lvl1pPr>
              <a:lnSpc>
                <a:spcPct val="150000"/>
              </a:lnSpc>
              <a:defRPr sz="1800">
                <a:latin typeface="Inter" panose="02000503000000020004" pitchFamily="2" charset="0"/>
                <a:ea typeface="Inter" panose="02000503000000020004" pitchFamily="2" charset="0"/>
              </a:defRPr>
            </a:lvl1pPr>
            <a:lvl2pPr>
              <a:lnSpc>
                <a:spcPct val="150000"/>
              </a:lnSpc>
              <a:defRPr sz="1800">
                <a:latin typeface="Inter" panose="02000503000000020004" pitchFamily="2" charset="0"/>
                <a:ea typeface="Inter" panose="02000503000000020004" pitchFamily="2" charset="0"/>
              </a:defRPr>
            </a:lvl2pPr>
            <a:lvl3pPr>
              <a:lnSpc>
                <a:spcPct val="150000"/>
              </a:lnSpc>
              <a:defRPr sz="1800">
                <a:latin typeface="Inter" panose="02000503000000020004" pitchFamily="2" charset="0"/>
                <a:ea typeface="Inter" panose="02000503000000020004" pitchFamily="2" charset="0"/>
              </a:defRPr>
            </a:lvl3pPr>
            <a:lvl4pPr>
              <a:lnSpc>
                <a:spcPct val="150000"/>
              </a:lnSpc>
              <a:defRPr sz="1800">
                <a:latin typeface="Inter" panose="02000503000000020004" pitchFamily="2" charset="0"/>
                <a:ea typeface="Inter" panose="02000503000000020004" pitchFamily="2" charset="0"/>
              </a:defRPr>
            </a:lvl4pPr>
            <a:lvl5pPr>
              <a:lnSpc>
                <a:spcPct val="150000"/>
              </a:lnSpc>
              <a:defRPr sz="1800">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3" name="Slide Number Placeholder 3">
            <a:extLst>
              <a:ext uri="{FF2B5EF4-FFF2-40B4-BE49-F238E27FC236}">
                <a16:creationId xmlns:a16="http://schemas.microsoft.com/office/drawing/2014/main" id="{F02C1C88-16F6-41E6-EF48-E49877D11574}"/>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A392F5AD-C7D7-152B-D52F-A27D09A2B156}"/>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60FB7ED6-2C5E-E7ED-0987-7A8EA2068C67}"/>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pic>
        <p:nvPicPr>
          <p:cNvPr id="14" name="Picture 13">
            <a:extLst>
              <a:ext uri="{FF2B5EF4-FFF2-40B4-BE49-F238E27FC236}">
                <a16:creationId xmlns:a16="http://schemas.microsoft.com/office/drawing/2014/main" id="{CEBB41DC-A69B-E457-7D0B-144213831103}"/>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3" y="6146056"/>
            <a:ext cx="585971" cy="197518"/>
          </a:xfrm>
          <a:prstGeom prst="rect">
            <a:avLst/>
          </a:prstGeom>
        </p:spPr>
      </p:pic>
    </p:spTree>
    <p:extLst>
      <p:ext uri="{BB962C8B-B14F-4D97-AF65-F5344CB8AC3E}">
        <p14:creationId xmlns:p14="http://schemas.microsoft.com/office/powerpoint/2010/main" val="32628295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ample Page (Teal)">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2C99BF27-F2A3-634A-9BA9-2AAB83CB1B82}"/>
              </a:ext>
              <a:ext uri="{C183D7F6-B498-43B3-948B-1728B52AA6E4}">
                <adec:decorative xmlns:adec="http://schemas.microsoft.com/office/drawing/2017/decorative" val="1"/>
              </a:ext>
            </a:extLst>
          </p:cNvPr>
          <p:cNvSpPr/>
          <p:nvPr/>
        </p:nvSpPr>
        <p:spPr>
          <a:xfrm>
            <a:off x="0" y="0"/>
            <a:ext cx="12192000" cy="6858000"/>
          </a:xfrm>
          <a:prstGeom prst="rect">
            <a:avLst/>
          </a:prstGeom>
          <a:solidFill>
            <a:srgbClr val="2280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p>
        </p:txBody>
      </p:sp>
      <p:sp>
        <p:nvSpPr>
          <p:cNvPr id="8" name="Title 1">
            <a:extLst>
              <a:ext uri="{FF2B5EF4-FFF2-40B4-BE49-F238E27FC236}">
                <a16:creationId xmlns:a16="http://schemas.microsoft.com/office/drawing/2014/main" id="{B286C578-67DC-CD80-788E-2DA484291CE9}"/>
              </a:ext>
            </a:extLst>
          </p:cNvPr>
          <p:cNvSpPr>
            <a:spLocks noGrp="1"/>
          </p:cNvSpPr>
          <p:nvPr>
            <p:ph type="ctrTitle" hasCustomPrompt="1"/>
          </p:nvPr>
        </p:nvSpPr>
        <p:spPr>
          <a:xfrm>
            <a:off x="558583" y="545526"/>
            <a:ext cx="11178381" cy="1160319"/>
          </a:xfrm>
          <a:prstGeom prst="rect">
            <a:avLst/>
          </a:prstGeom>
        </p:spPr>
        <p:txBody>
          <a:bodyPr anchor="t" anchorCtr="0">
            <a:normAutofit/>
          </a:bodyPr>
          <a:lstStyle>
            <a:lvl1pPr algn="l">
              <a:defRPr sz="4000" b="1" i="0">
                <a:solidFill>
                  <a:schemeClr val="bg1"/>
                </a:solidFill>
                <a:latin typeface="+mj-lt"/>
              </a:defRPr>
            </a:lvl1pPr>
          </a:lstStyle>
          <a:p>
            <a:r>
              <a:rPr lang="en-US"/>
              <a:t>This is a sample page layout</a:t>
            </a:r>
            <a:br>
              <a:rPr lang="en-US"/>
            </a:br>
            <a:endParaRPr lang="en-US"/>
          </a:p>
        </p:txBody>
      </p:sp>
      <p:sp>
        <p:nvSpPr>
          <p:cNvPr id="9" name="Text Placeholder 3">
            <a:extLst>
              <a:ext uri="{FF2B5EF4-FFF2-40B4-BE49-F238E27FC236}">
                <a16:creationId xmlns:a16="http://schemas.microsoft.com/office/drawing/2014/main" id="{B47995B4-B0D2-C426-ACF5-CF4A86FA7B95}"/>
              </a:ext>
            </a:extLst>
          </p:cNvPr>
          <p:cNvSpPr>
            <a:spLocks noGrp="1"/>
          </p:cNvSpPr>
          <p:nvPr>
            <p:ph type="body" sz="quarter" idx="12" hasCustomPrompt="1"/>
          </p:nvPr>
        </p:nvSpPr>
        <p:spPr>
          <a:xfrm>
            <a:off x="539923" y="1904986"/>
            <a:ext cx="11177587" cy="3641147"/>
          </a:xfrm>
        </p:spPr>
        <p:txBody>
          <a:bodyPr/>
          <a:lstStyle>
            <a:lvl1pPr>
              <a:lnSpc>
                <a:spcPct val="150000"/>
              </a:lnSpc>
              <a:defRPr sz="1800">
                <a:solidFill>
                  <a:schemeClr val="bg1"/>
                </a:solidFill>
                <a:latin typeface="Inter" panose="02000503000000020004" pitchFamily="2" charset="0"/>
                <a:ea typeface="Inter" panose="02000503000000020004" pitchFamily="2" charset="0"/>
              </a:defRPr>
            </a:lvl1pPr>
            <a:lvl2pPr>
              <a:lnSpc>
                <a:spcPct val="150000"/>
              </a:lnSpc>
              <a:defRPr sz="1800">
                <a:solidFill>
                  <a:schemeClr val="bg1"/>
                </a:solidFill>
                <a:latin typeface="+mn-lt"/>
                <a:ea typeface="Inter" panose="02000503000000020004" pitchFamily="2" charset="0"/>
              </a:defRPr>
            </a:lvl2pPr>
            <a:lvl3pPr>
              <a:lnSpc>
                <a:spcPct val="150000"/>
              </a:lnSpc>
              <a:defRPr sz="1800">
                <a:solidFill>
                  <a:schemeClr val="bg1"/>
                </a:solidFill>
                <a:latin typeface="Inter" panose="02000503000000020004" pitchFamily="2" charset="0"/>
                <a:ea typeface="Inter" panose="02000503000000020004" pitchFamily="2" charset="0"/>
              </a:defRPr>
            </a:lvl3pPr>
            <a:lvl4pPr>
              <a:lnSpc>
                <a:spcPct val="150000"/>
              </a:lnSpc>
              <a:defRPr sz="1800">
                <a:solidFill>
                  <a:schemeClr val="bg1"/>
                </a:solidFill>
                <a:latin typeface="Inter" panose="02000503000000020004" pitchFamily="2" charset="0"/>
                <a:ea typeface="Inter" panose="02000503000000020004" pitchFamily="2" charset="0"/>
              </a:defRPr>
            </a:lvl4pPr>
            <a:lvl5pPr>
              <a:lnSpc>
                <a:spcPct val="150000"/>
              </a:lnSpc>
              <a:defRPr sz="1800">
                <a:solidFill>
                  <a:schemeClr val="bg1"/>
                </a:solidFill>
                <a:latin typeface="Inter" panose="02000503000000020004" pitchFamily="2" charset="0"/>
                <a:ea typeface="Inter" panose="02000503000000020004" pitchFamily="2" charset="0"/>
              </a:defRPr>
            </a:lvl5pPr>
          </a:lstStyle>
          <a:p>
            <a:pPr lvl="0"/>
            <a:r>
              <a:rPr lang="en-US"/>
              <a:t>Please use this space to insert written content as required. Please use Inter or Arial with a minimum font size of 16pt and avoid changing the </a:t>
            </a:r>
            <a:r>
              <a:rPr lang="en-US" err="1"/>
              <a:t>colour</a:t>
            </a:r>
            <a:r>
              <a:rPr lang="en-US"/>
              <a:t> of the text.</a:t>
            </a:r>
          </a:p>
          <a:p>
            <a:pPr lvl="1"/>
            <a:r>
              <a:rPr lang="en-US"/>
              <a:t>Second level</a:t>
            </a:r>
          </a:p>
          <a:p>
            <a:pPr lvl="2"/>
            <a:r>
              <a:rPr lang="en-US"/>
              <a:t>Third level</a:t>
            </a:r>
          </a:p>
          <a:p>
            <a:pPr lvl="3"/>
            <a:r>
              <a:rPr lang="en-US"/>
              <a:t>Fourth level</a:t>
            </a:r>
          </a:p>
          <a:p>
            <a:pPr lvl="4"/>
            <a:r>
              <a:rPr lang="en-US"/>
              <a:t>Fifth level</a:t>
            </a:r>
            <a:endParaRPr lang="en-GB"/>
          </a:p>
        </p:txBody>
      </p:sp>
      <p:sp>
        <p:nvSpPr>
          <p:cNvPr id="7"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2" name="Slide Number Placeholder 3">
            <a:extLst>
              <a:ext uri="{FF2B5EF4-FFF2-40B4-BE49-F238E27FC236}">
                <a16:creationId xmlns:a16="http://schemas.microsoft.com/office/drawing/2014/main" id="{8D41442C-0600-5C76-C581-D615E9BBF8EC}"/>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1" name="Slide Number Placeholder 3">
            <a:extLst>
              <a:ext uri="{FF2B5EF4-FFF2-40B4-BE49-F238E27FC236}">
                <a16:creationId xmlns:a16="http://schemas.microsoft.com/office/drawing/2014/main" id="{9C8E6E03-32B1-C5CD-664E-063384D556DF}"/>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sp>
        <p:nvSpPr>
          <p:cNvPr id="14" name="Slide Number Placeholder 3">
            <a:extLst>
              <a:ext uri="{FF2B5EF4-FFF2-40B4-BE49-F238E27FC236}">
                <a16:creationId xmlns:a16="http://schemas.microsoft.com/office/drawing/2014/main" id="{7AF76EB2-7323-DE1D-B4D9-E10245CCA7F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bg1"/>
                </a:solidFill>
                <a:latin typeface="Inter" panose="02000503000000020004" pitchFamily="2" charset="0"/>
                <a:ea typeface="Inter" panose="02000503000000020004" pitchFamily="2" charset="0"/>
              </a:rPr>
              <a:pPr algn="ctr"/>
              <a:t>‹#›</a:t>
            </a:fld>
            <a:endParaRPr lang="en-US" sz="1200">
              <a:solidFill>
                <a:schemeClr val="bg1"/>
              </a:solidFill>
              <a:latin typeface="Inter" panose="02000503000000020004" pitchFamily="2" charset="0"/>
              <a:ea typeface="Inter" panose="02000503000000020004" pitchFamily="2" charset="0"/>
            </a:endParaRPr>
          </a:p>
        </p:txBody>
      </p:sp>
      <p:pic>
        <p:nvPicPr>
          <p:cNvPr id="18" name="Picture 17">
            <a:extLst>
              <a:ext uri="{FF2B5EF4-FFF2-40B4-BE49-F238E27FC236}">
                <a16:creationId xmlns:a16="http://schemas.microsoft.com/office/drawing/2014/main" id="{0C9087A8-57F0-4F52-0D4C-4A508308343B}"/>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539924" y="6146056"/>
            <a:ext cx="585971" cy="197518"/>
          </a:xfrm>
          <a:prstGeom prst="rect">
            <a:avLst/>
          </a:prstGeom>
        </p:spPr>
      </p:pic>
    </p:spTree>
    <p:extLst>
      <p:ext uri="{BB962C8B-B14F-4D97-AF65-F5344CB8AC3E}">
        <p14:creationId xmlns:p14="http://schemas.microsoft.com/office/powerpoint/2010/main" val="1293220960"/>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Title Placeholder 6">
            <a:extLst>
              <a:ext uri="{FF2B5EF4-FFF2-40B4-BE49-F238E27FC236}">
                <a16:creationId xmlns:a16="http://schemas.microsoft.com/office/drawing/2014/main" id="{8D95A3C9-9C62-4772-A1CE-36239AA18826}"/>
              </a:ext>
            </a:extLst>
          </p:cNvPr>
          <p:cNvSpPr>
            <a:spLocks noGrp="1"/>
          </p:cNvSpPr>
          <p:nvPr>
            <p:ph type="title"/>
          </p:nvPr>
        </p:nvSpPr>
        <p:spPr>
          <a:xfrm>
            <a:off x="466725" y="365125"/>
            <a:ext cx="4324350" cy="1325563"/>
          </a:xfrm>
          <a:prstGeom prst="rect">
            <a:avLst/>
          </a:prstGeom>
        </p:spPr>
        <p:txBody>
          <a:bodyPr vert="horz" lIns="91440" tIns="45720" rIns="91440" bIns="45720" rtlCol="0" anchor="ctr">
            <a:normAutofit/>
          </a:bodyPr>
          <a:lstStyle/>
          <a:p>
            <a:r>
              <a:rPr lang="en-US"/>
              <a:t>This is the slide master template</a:t>
            </a:r>
            <a:endParaRPr lang="en-GB"/>
          </a:p>
        </p:txBody>
      </p:sp>
      <p:sp>
        <p:nvSpPr>
          <p:cNvPr id="8" name="Text Placeholder 7">
            <a:extLst>
              <a:ext uri="{FF2B5EF4-FFF2-40B4-BE49-F238E27FC236}">
                <a16:creationId xmlns:a16="http://schemas.microsoft.com/office/drawing/2014/main" id="{D8910A4F-E315-42EE-8468-BC6F4004260A}"/>
              </a:ext>
            </a:extLst>
          </p:cNvPr>
          <p:cNvSpPr>
            <a:spLocks noGrp="1"/>
          </p:cNvSpPr>
          <p:nvPr>
            <p:ph type="body" idx="1"/>
          </p:nvPr>
        </p:nvSpPr>
        <p:spPr>
          <a:xfrm>
            <a:off x="466725" y="1901825"/>
            <a:ext cx="4324350" cy="1325563"/>
          </a:xfrm>
          <a:prstGeom prst="rect">
            <a:avLst/>
          </a:prstGeom>
        </p:spPr>
        <p:txBody>
          <a:bodyPr vert="horz" lIns="91440" tIns="45720" rIns="91440" bIns="45720" rtlCol="0">
            <a:normAutofit/>
          </a:bodyPr>
          <a:lstStyle/>
          <a:p>
            <a:pPr lvl="0"/>
            <a:r>
              <a:rPr lang="en-US"/>
              <a:t>Please select from the available layout slides</a:t>
            </a:r>
            <a:endParaRPr lang="en-GB"/>
          </a:p>
        </p:txBody>
      </p:sp>
      <p:sp>
        <p:nvSpPr>
          <p:cNvPr id="13"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5" name="Slide Number Placeholder 3">
            <a:extLst>
              <a:ext uri="{FF2B5EF4-FFF2-40B4-BE49-F238E27FC236}">
                <a16:creationId xmlns:a16="http://schemas.microsoft.com/office/drawing/2014/main" id="{7AF620A7-12BD-DC1D-28B9-39555B425830}"/>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6" name="Slide Number Placeholder 3">
            <a:extLst>
              <a:ext uri="{FF2B5EF4-FFF2-40B4-BE49-F238E27FC236}">
                <a16:creationId xmlns:a16="http://schemas.microsoft.com/office/drawing/2014/main" id="{92150014-01A6-5B4B-E588-92E6B23993A5}"/>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
        <p:nvSpPr>
          <p:cNvPr id="9" name="Slide Number Placeholder 3">
            <a:extLst>
              <a:ext uri="{FF2B5EF4-FFF2-40B4-BE49-F238E27FC236}">
                <a16:creationId xmlns:a16="http://schemas.microsoft.com/office/drawing/2014/main" id="{A995030A-F0D3-F004-3FF4-60F89D1F86AD}"/>
              </a:ext>
            </a:extLst>
          </p:cNvPr>
          <p:cNvSpPr txBox="1">
            <a:spLocks/>
          </p:cNvSpPr>
          <p:nvPr/>
        </p:nvSpPr>
        <p:spPr>
          <a:xfrm>
            <a:off x="4724400" y="6317744"/>
            <a:ext cx="2743200" cy="3651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1C04DF40-495D-ED41-91BB-C1D52B6AEB39}" type="slidenum">
              <a:rPr lang="en-US" sz="1200" smtClean="0">
                <a:solidFill>
                  <a:schemeClr val="tx1"/>
                </a:solidFill>
                <a:latin typeface="Inter" panose="02000503000000020004" pitchFamily="2" charset="0"/>
                <a:ea typeface="Inter" panose="02000503000000020004" pitchFamily="2" charset="0"/>
              </a:rPr>
              <a:pPr algn="ctr"/>
              <a:t>‹#›</a:t>
            </a:fld>
            <a:endParaRPr lang="en-US" sz="1200">
              <a:solidFill>
                <a:schemeClr val="tx1"/>
              </a:solidFill>
              <a:latin typeface="Inter" panose="02000503000000020004" pitchFamily="2" charset="0"/>
              <a:ea typeface="Inter" panose="02000503000000020004" pitchFamily="2" charset="0"/>
            </a:endParaRPr>
          </a:p>
        </p:txBody>
      </p:sp>
    </p:spTree>
    <p:extLst>
      <p:ext uri="{BB962C8B-B14F-4D97-AF65-F5344CB8AC3E}">
        <p14:creationId xmlns:p14="http://schemas.microsoft.com/office/powerpoint/2010/main" val="44921186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2" r:id="rId31"/>
    <p:sldLayoutId id="2147483691" r:id="rId32"/>
    <p:sldLayoutId id="2147483693" r:id="rId33"/>
    <p:sldLayoutId id="2147483694" r:id="rId34"/>
    <p:sldLayoutId id="2147483695" r:id="rId35"/>
    <p:sldLayoutId id="2147483696" r:id="rId36"/>
    <p:sldLayoutId id="2147483697" r:id="rId37"/>
    <p:sldLayoutId id="2147483698" r:id="rId38"/>
    <p:sldLayoutId id="2147483699" r:id="rId39"/>
    <p:sldLayoutId id="2147483700" r:id="rId40"/>
    <p:sldLayoutId id="2147483701" r:id="rId41"/>
    <p:sldLayoutId id="2147483703" r:id="rId42"/>
    <p:sldLayoutId id="2147483702" r:id="rId43"/>
  </p:sldLayoutIdLst>
  <p:txStyles>
    <p:titleStyle>
      <a:lvl1pPr algn="l" defTabSz="914400" rtl="0" eaLnBrk="1" latinLnBrk="0" hangingPunct="1">
        <a:lnSpc>
          <a:spcPct val="90000"/>
        </a:lnSpc>
        <a:spcBef>
          <a:spcPct val="0"/>
        </a:spcBef>
        <a:buNone/>
        <a:defRPr sz="4000" b="1" kern="1200">
          <a:solidFill>
            <a:schemeClr val="tx1"/>
          </a:solidFill>
          <a:latin typeface="+mj-lt"/>
          <a:ea typeface="Lora SemiBold" charset="0"/>
          <a:cs typeface="Lora SemiBold" charset="0"/>
        </a:defRPr>
      </a:lvl1pPr>
    </p:titleStyle>
    <p:body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Inter" charset="0"/>
          <a:cs typeface="Inter"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43.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43.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4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525ADDE-173F-F7E0-FADF-48454ABDF30D}"/>
              </a:ext>
            </a:extLst>
          </p:cNvPr>
          <p:cNvSpPr>
            <a:spLocks noGrp="1"/>
          </p:cNvSpPr>
          <p:nvPr>
            <p:ph type="ctrTitle"/>
          </p:nvPr>
        </p:nvSpPr>
        <p:spPr>
          <a:xfrm>
            <a:off x="724988" y="722208"/>
            <a:ext cx="7295606" cy="1276350"/>
          </a:xfrm>
        </p:spPr>
        <p:txBody>
          <a:bodyPr>
            <a:normAutofit/>
          </a:bodyPr>
          <a:lstStyle/>
          <a:p>
            <a:r>
              <a:rPr lang="en-GB"/>
              <a:t>Executive update to the Board </a:t>
            </a:r>
          </a:p>
        </p:txBody>
      </p:sp>
      <p:sp>
        <p:nvSpPr>
          <p:cNvPr id="6" name="Subtitle 5">
            <a:extLst>
              <a:ext uri="{FF2B5EF4-FFF2-40B4-BE49-F238E27FC236}">
                <a16:creationId xmlns:a16="http://schemas.microsoft.com/office/drawing/2014/main" id="{A336A355-92AD-F752-EC30-F9D2D57A2365}"/>
              </a:ext>
            </a:extLst>
          </p:cNvPr>
          <p:cNvSpPr>
            <a:spLocks noGrp="1"/>
          </p:cNvSpPr>
          <p:nvPr>
            <p:ph type="subTitle" idx="1"/>
          </p:nvPr>
        </p:nvSpPr>
        <p:spPr/>
        <p:txBody>
          <a:bodyPr/>
          <a:lstStyle/>
          <a:p>
            <a:r>
              <a:rPr lang="en-GB"/>
              <a:t>July 2024 </a:t>
            </a:r>
          </a:p>
        </p:txBody>
      </p:sp>
    </p:spTree>
    <p:extLst>
      <p:ext uri="{BB962C8B-B14F-4D97-AF65-F5344CB8AC3E}">
        <p14:creationId xmlns:p14="http://schemas.microsoft.com/office/powerpoint/2010/main" val="1717072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32201-0496-4E2C-2F14-60BF6C796B0F}"/>
              </a:ext>
            </a:extLst>
          </p:cNvPr>
          <p:cNvSpPr>
            <a:spLocks noGrp="1"/>
          </p:cNvSpPr>
          <p:nvPr>
            <p:ph type="ctrTitle"/>
          </p:nvPr>
        </p:nvSpPr>
        <p:spPr>
          <a:xfrm>
            <a:off x="297808" y="190068"/>
            <a:ext cx="11178381" cy="1160319"/>
          </a:xfrm>
        </p:spPr>
        <p:txBody>
          <a:bodyPr/>
          <a:lstStyle/>
          <a:p>
            <a:r>
              <a:rPr lang="en-GB"/>
              <a:t>Executive Summary </a:t>
            </a:r>
          </a:p>
        </p:txBody>
      </p:sp>
      <p:sp>
        <p:nvSpPr>
          <p:cNvPr id="3" name="Text Placeholder 2">
            <a:extLst>
              <a:ext uri="{FF2B5EF4-FFF2-40B4-BE49-F238E27FC236}">
                <a16:creationId xmlns:a16="http://schemas.microsoft.com/office/drawing/2014/main" id="{FA97AF2B-2D08-4921-D278-E463F6DB45A0}"/>
              </a:ext>
            </a:extLst>
          </p:cNvPr>
          <p:cNvSpPr>
            <a:spLocks noGrp="1"/>
          </p:cNvSpPr>
          <p:nvPr>
            <p:ph type="body" sz="quarter" idx="12"/>
          </p:nvPr>
        </p:nvSpPr>
        <p:spPr>
          <a:xfrm>
            <a:off x="297808" y="982980"/>
            <a:ext cx="11596384" cy="5387772"/>
          </a:xfrm>
          <a:solidFill>
            <a:schemeClr val="accent2"/>
          </a:solidFill>
        </p:spPr>
        <p:txBody>
          <a:bodyPr vert="horz" lIns="91440" tIns="45720" rIns="91440" bIns="45720" rtlCol="0" anchor="t">
            <a:noAutofit/>
          </a:bodyPr>
          <a:lstStyle/>
          <a:p>
            <a:pPr marL="285750" indent="-285750">
              <a:lnSpc>
                <a:spcPct val="140000"/>
              </a:lnSpc>
              <a:spcBef>
                <a:spcPts val="300"/>
              </a:spcBef>
              <a:buFont typeface="Arial" panose="020B0604020202020204" pitchFamily="34" charset="0"/>
              <a:buChar char="•"/>
            </a:pPr>
            <a:r>
              <a:rPr lang="en-GB" sz="1350" dirty="0">
                <a:solidFill>
                  <a:schemeClr val="bg2"/>
                </a:solidFill>
              </a:rPr>
              <a:t>Despite the pre-election period restricting many activities including most external communications, we recently published several notable pieces of guidance including:</a:t>
            </a:r>
          </a:p>
          <a:p>
            <a:pPr marL="971550" lvl="1" indent="-285750">
              <a:lnSpc>
                <a:spcPct val="140000"/>
              </a:lnSpc>
              <a:spcBef>
                <a:spcPts val="300"/>
              </a:spcBef>
              <a:buFont typeface="Courier New" panose="02070309020205020404" pitchFamily="49" charset="0"/>
              <a:buChar char="­"/>
            </a:pPr>
            <a:r>
              <a:rPr lang="en-GB" sz="1350" dirty="0">
                <a:solidFill>
                  <a:schemeClr val="bg2"/>
                </a:solidFill>
              </a:rPr>
              <a:t>Guaranteeing continued and new access to life-changing cystic fibrosis modulator drugs (slide 3), </a:t>
            </a:r>
          </a:p>
          <a:p>
            <a:pPr marL="971550" lvl="1" indent="-285750">
              <a:lnSpc>
                <a:spcPct val="140000"/>
              </a:lnSpc>
              <a:spcBef>
                <a:spcPts val="300"/>
              </a:spcBef>
              <a:buFont typeface="Courier New" panose="02070309020205020404" pitchFamily="49" charset="0"/>
              <a:buChar char="­"/>
            </a:pPr>
            <a:r>
              <a:rPr lang="en-GB" sz="1350" dirty="0">
                <a:solidFill>
                  <a:schemeClr val="bg2"/>
                </a:solidFill>
              </a:rPr>
              <a:t>Consulting on a draft recommendation for a new treatment to support people in weight loss which can be provided outside of specialised weight management services (slide 4)</a:t>
            </a:r>
          </a:p>
          <a:p>
            <a:pPr marL="971550" lvl="1" indent="-285750">
              <a:lnSpc>
                <a:spcPct val="140000"/>
              </a:lnSpc>
              <a:spcBef>
                <a:spcPts val="300"/>
              </a:spcBef>
              <a:buFont typeface="Courier New" panose="02070309020205020404" pitchFamily="49" charset="0"/>
              <a:buChar char="­"/>
            </a:pPr>
            <a:r>
              <a:rPr lang="en-GB" sz="1350" dirty="0">
                <a:solidFill>
                  <a:schemeClr val="bg2"/>
                </a:solidFill>
              </a:rPr>
              <a:t>Recommending the first treatment to be provided via the Innovative Medicines Fund, a transformative gene therapy for people with </a:t>
            </a:r>
            <a:r>
              <a:rPr lang="en-GB" sz="1400" dirty="0">
                <a:solidFill>
                  <a:schemeClr val="bg2"/>
                </a:solidFill>
              </a:rPr>
              <a:t>haemophilia B (slide 5).</a:t>
            </a:r>
            <a:endParaRPr lang="en-GB" sz="1350" dirty="0">
              <a:solidFill>
                <a:schemeClr val="bg2"/>
              </a:solidFill>
              <a:latin typeface="Inter"/>
            </a:endParaRPr>
          </a:p>
          <a:p>
            <a:pPr marL="285750" indent="-285750">
              <a:lnSpc>
                <a:spcPct val="140000"/>
              </a:lnSpc>
              <a:spcBef>
                <a:spcPts val="300"/>
              </a:spcBef>
              <a:buFont typeface="Arial" panose="020B0604020202020204" pitchFamily="34" charset="0"/>
              <a:buChar char="•"/>
            </a:pPr>
            <a:r>
              <a:rPr lang="en-GB" sz="1350" dirty="0">
                <a:solidFill>
                  <a:schemeClr val="bg2"/>
                </a:solidFill>
                <a:latin typeface="Inter"/>
              </a:rPr>
              <a:t>In July we also publish our first forward view, setting out the areas we will prioritise in the coming year in line with the new approach to prioritising guidance under the recently launched Prioritisation Board</a:t>
            </a:r>
          </a:p>
          <a:p>
            <a:pPr marL="971550" lvl="1" indent="-285750">
              <a:lnSpc>
                <a:spcPct val="140000"/>
              </a:lnSpc>
              <a:spcBef>
                <a:spcPts val="300"/>
              </a:spcBef>
              <a:buFont typeface="Courier New" panose="02070309020205020404" pitchFamily="49" charset="0"/>
              <a:buChar char="­"/>
            </a:pPr>
            <a:r>
              <a:rPr lang="en-GB" sz="1350" dirty="0">
                <a:solidFill>
                  <a:schemeClr val="bg2"/>
                </a:solidFill>
                <a:latin typeface="Inter"/>
              </a:rPr>
              <a:t>Our priorities for 2024 to 2025 include mental health, early cancer detection/diagnosis, diabetes, musculoskeletal conditions, women’s health, respiratory and neurology. </a:t>
            </a:r>
          </a:p>
          <a:p>
            <a:pPr marL="971550" lvl="1" indent="-285750">
              <a:lnSpc>
                <a:spcPct val="140000"/>
              </a:lnSpc>
              <a:spcBef>
                <a:spcPts val="300"/>
              </a:spcBef>
              <a:buFont typeface="Courier New" panose="02070309020205020404" pitchFamily="49" charset="0"/>
              <a:buChar char="­"/>
            </a:pPr>
            <a:r>
              <a:rPr lang="en-GB" sz="1350" dirty="0">
                <a:solidFill>
                  <a:schemeClr val="bg2"/>
                </a:solidFill>
                <a:latin typeface="Inter"/>
              </a:rPr>
              <a:t>Our planned guidance within these areas includes new medicines, digital therapies and platforms, precision diagnostics, algorithms to guide referrals and a resource that captures all NICE guidelines on women’s and reproductive health. </a:t>
            </a:r>
          </a:p>
          <a:p>
            <a:pPr marL="971550" lvl="1" indent="-285750">
              <a:lnSpc>
                <a:spcPct val="140000"/>
              </a:lnSpc>
              <a:spcBef>
                <a:spcPts val="300"/>
              </a:spcBef>
              <a:buFont typeface="Courier New" panose="02070309020205020404" pitchFamily="49" charset="0"/>
              <a:buChar char="­"/>
            </a:pPr>
            <a:r>
              <a:rPr lang="en-GB" sz="1350" dirty="0">
                <a:solidFill>
                  <a:schemeClr val="bg2"/>
                </a:solidFill>
                <a:latin typeface="Inter"/>
              </a:rPr>
              <a:t>The forward view also highlights the topics we prioritised in 2023 and 2024, and some of the longer-term areas of innovation we identify through our horizon scanning including new pharmacological treatments emerging for metabolic dysfunction-associated steatohepatitis (MASH), continued emergence of new Advanced Therapy Medicinal Products (ATMPs) in particular RNA-therapies, and enhancements to existing health technologies through adoption of foundational technical advances. </a:t>
            </a:r>
            <a:endParaRPr lang="en-GB" sz="1350" dirty="0">
              <a:solidFill>
                <a:schemeClr val="bg2"/>
              </a:solidFill>
            </a:endParaRPr>
          </a:p>
        </p:txBody>
      </p:sp>
    </p:spTree>
    <p:extLst>
      <p:ext uri="{BB962C8B-B14F-4D97-AF65-F5344CB8AC3E}">
        <p14:creationId xmlns:p14="http://schemas.microsoft.com/office/powerpoint/2010/main" val="3560502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a:solidFill>
                  <a:schemeClr val="bg2"/>
                </a:solidFill>
              </a:rPr>
              <a:t>Focussing on what matters most</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a:solidFill>
                  <a:srgbClr val="00436C"/>
                </a:solidFill>
              </a:rPr>
              <a:t>Guaranteeing access to life-changing treatments for thousands of people with cystic fibrosis </a:t>
            </a: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5"/>
            <a:ext cx="11701817" cy="5040972"/>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702335"/>
            <a:ext cx="10258953" cy="4456518"/>
          </a:xfrm>
        </p:spPr>
        <p:txBody>
          <a:bodyPr vert="horz" lIns="91440" tIns="45720" rIns="91440" bIns="45720" rtlCol="0" anchor="t">
            <a:noAutofit/>
          </a:bodyPr>
          <a:lstStyle/>
          <a:p>
            <a:pPr marL="0" indent="0">
              <a:spcBef>
                <a:spcPts val="600"/>
              </a:spcBef>
              <a:buNone/>
            </a:pPr>
            <a:r>
              <a:rPr lang="en-GB" sz="1600">
                <a:solidFill>
                  <a:schemeClr val="bg2"/>
                </a:solidFill>
                <a:latin typeface="Inter"/>
                <a:ea typeface="Inter"/>
                <a:cs typeface="Calibri"/>
              </a:rPr>
              <a:t>Around 8,000 people including young children with cystic fibrosis (CF) now benefit from confirmed access to life-changing cystic fibrosis modulator drugs after final draft guidance was issued recommending ivacaftor–</a:t>
            </a:r>
            <a:r>
              <a:rPr lang="en-GB" sz="1600" err="1">
                <a:solidFill>
                  <a:schemeClr val="bg2"/>
                </a:solidFill>
                <a:latin typeface="Inter"/>
                <a:ea typeface="Inter"/>
                <a:cs typeface="Calibri"/>
              </a:rPr>
              <a:t>tezacaftor</a:t>
            </a:r>
            <a:r>
              <a:rPr lang="en-GB" sz="1600">
                <a:solidFill>
                  <a:schemeClr val="bg2"/>
                </a:solidFill>
                <a:latin typeface="Inter"/>
                <a:ea typeface="Inter"/>
                <a:cs typeface="Calibri"/>
              </a:rPr>
              <a:t>–</a:t>
            </a:r>
            <a:r>
              <a:rPr lang="en-GB" sz="1600" err="1">
                <a:solidFill>
                  <a:schemeClr val="bg2"/>
                </a:solidFill>
                <a:latin typeface="Inter"/>
                <a:ea typeface="Inter"/>
                <a:cs typeface="Calibri"/>
              </a:rPr>
              <a:t>elexacaftor</a:t>
            </a:r>
            <a:r>
              <a:rPr lang="en-GB" sz="1600">
                <a:solidFill>
                  <a:schemeClr val="bg2"/>
                </a:solidFill>
                <a:latin typeface="Inter"/>
                <a:ea typeface="Inter"/>
                <a:cs typeface="Calibri"/>
              </a:rPr>
              <a:t>, </a:t>
            </a:r>
            <a:r>
              <a:rPr lang="en-GB" sz="1600" err="1">
                <a:solidFill>
                  <a:schemeClr val="bg2"/>
                </a:solidFill>
                <a:latin typeface="Inter"/>
                <a:ea typeface="Inter"/>
                <a:cs typeface="Calibri"/>
              </a:rPr>
              <a:t>tezacaftor</a:t>
            </a:r>
            <a:r>
              <a:rPr lang="en-GB" sz="1600">
                <a:solidFill>
                  <a:schemeClr val="bg2"/>
                </a:solidFill>
                <a:latin typeface="Inter"/>
                <a:ea typeface="Inter"/>
                <a:cs typeface="Calibri"/>
              </a:rPr>
              <a:t>–ivacaftor and lumacaftor–ivacaftor. The guidance means those people already receiving the treatments will continue to benefit, as well as people who are diagnosed with CF in the future. </a:t>
            </a:r>
          </a:p>
          <a:p>
            <a:pPr marL="0" indent="0">
              <a:spcBef>
                <a:spcPts val="600"/>
              </a:spcBef>
              <a:buNone/>
            </a:pPr>
            <a:r>
              <a:rPr lang="en-GB" sz="1600">
                <a:solidFill>
                  <a:schemeClr val="bg2"/>
                </a:solidFill>
                <a:latin typeface="Inter"/>
                <a:ea typeface="Inter"/>
                <a:cs typeface="Calibri"/>
              </a:rPr>
              <a:t>CF causes a range of challenging symptoms that affect the lungs, digestive system and liver. People with CF have a shortened life expectancy and a greatly reduced quality of life. CF modulator drugs are transformative for patients as they treat the root cause of symptoms and change the nature of CF from a progressive and life-limiting illness to a manageable chronic condition.</a:t>
            </a:r>
          </a:p>
          <a:p>
            <a:pPr marL="0" indent="0">
              <a:spcBef>
                <a:spcPts val="600"/>
              </a:spcBef>
              <a:buNone/>
            </a:pPr>
            <a:r>
              <a:rPr lang="en-GB" sz="1600">
                <a:solidFill>
                  <a:schemeClr val="bg2"/>
                </a:solidFill>
                <a:latin typeface="Inter"/>
                <a:ea typeface="Inter"/>
                <a:cs typeface="Calibri"/>
              </a:rPr>
              <a:t>NICE was able to recommend the treatments after the company agreed a commercial deal with NHS England following earlier negative draft guidance. Under NICE’s updated methods, the committee were able to apply a 1.2 severity weighting to the conditions in one of the first instances of use of severity modifiers for non-cancer topics.  </a:t>
            </a:r>
          </a:p>
        </p:txBody>
      </p:sp>
      <p:pic>
        <p:nvPicPr>
          <p:cNvPr id="5" name="Picture 4">
            <a:extLst>
              <a:ext uri="{FF2B5EF4-FFF2-40B4-BE49-F238E27FC236}">
                <a16:creationId xmlns:a16="http://schemas.microsoft.com/office/drawing/2014/main" id="{6C67DCC9-9EED-5FC4-5FB6-A4C44F33C200}"/>
              </a:ext>
              <a:ext uri="{C183D7F6-B498-43B3-948B-1728B52AA6E4}">
                <adec:decorative xmlns:adec="http://schemas.microsoft.com/office/drawing/2017/decorative" val="1"/>
              </a:ext>
            </a:extLst>
          </p:cNvPr>
          <p:cNvPicPr>
            <a:picLocks noChangeAspect="1"/>
          </p:cNvPicPr>
          <p:nvPr/>
        </p:nvPicPr>
        <p:blipFill rotWithShape="1">
          <a:blip r:embed="rId3"/>
          <a:srcRect l="16482" t="4230" r="14396" b="4230"/>
          <a:stretch/>
        </p:blipFill>
        <p:spPr>
          <a:xfrm>
            <a:off x="497049" y="1909335"/>
            <a:ext cx="926287" cy="926287"/>
          </a:xfrm>
          <a:prstGeom prst="rect">
            <a:avLst/>
          </a:prstGeom>
        </p:spPr>
      </p:pic>
    </p:spTree>
    <p:extLst>
      <p:ext uri="{BB962C8B-B14F-4D97-AF65-F5344CB8AC3E}">
        <p14:creationId xmlns:p14="http://schemas.microsoft.com/office/powerpoint/2010/main" val="10928945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9CEAB5E-800D-5CB9-D7F9-993213857831}"/>
              </a:ext>
              <a:ext uri="{C183D7F6-B498-43B3-948B-1728B52AA6E4}">
                <adec:decorative xmlns:adec="http://schemas.microsoft.com/office/drawing/2017/decorative" val="1"/>
              </a:ext>
            </a:extLst>
          </p:cNvPr>
          <p:cNvSpPr/>
          <p:nvPr/>
        </p:nvSpPr>
        <p:spPr>
          <a:xfrm>
            <a:off x="274319" y="97717"/>
            <a:ext cx="11714480" cy="479675"/>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C41DA6FA-15AE-50F1-30F0-C2AD75FAB300}"/>
              </a:ext>
            </a:extLst>
          </p:cNvPr>
          <p:cNvSpPr txBox="1">
            <a:spLocks/>
          </p:cNvSpPr>
          <p:nvPr/>
        </p:nvSpPr>
        <p:spPr>
          <a:xfrm>
            <a:off x="274319" y="136783"/>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pPr marL="457200" indent="-457200">
              <a:buFontTx/>
              <a:buAutoNum type="arabicPeriod"/>
            </a:pPr>
            <a:r>
              <a:rPr lang="en-GB" sz="2400">
                <a:solidFill>
                  <a:schemeClr val="bg2"/>
                </a:solidFill>
              </a:rPr>
              <a:t>Focussing on what matters most</a:t>
            </a:r>
            <a:endParaRPr lang="en-US" sz="2400">
              <a:solidFill>
                <a:schemeClr val="bg2"/>
              </a:solidFill>
            </a:endParaRPr>
          </a:p>
        </p:txBody>
      </p:sp>
      <p:sp>
        <p:nvSpPr>
          <p:cNvPr id="2" name="Title 1">
            <a:extLst>
              <a:ext uri="{FF2B5EF4-FFF2-40B4-BE49-F238E27FC236}">
                <a16:creationId xmlns:a16="http://schemas.microsoft.com/office/drawing/2014/main" id="{28999A36-5759-7262-35B5-E3D9E1A355D3}"/>
              </a:ext>
            </a:extLst>
          </p:cNvPr>
          <p:cNvSpPr>
            <a:spLocks noGrp="1"/>
          </p:cNvSpPr>
          <p:nvPr>
            <p:ph type="ctrTitle"/>
          </p:nvPr>
        </p:nvSpPr>
        <p:spPr>
          <a:xfrm>
            <a:off x="286981" y="632985"/>
            <a:ext cx="11080069" cy="1276350"/>
          </a:xfrm>
        </p:spPr>
        <p:txBody>
          <a:bodyPr>
            <a:normAutofit/>
          </a:bodyPr>
          <a:lstStyle/>
          <a:p>
            <a:r>
              <a:rPr lang="en-GB" sz="3200" dirty="0">
                <a:solidFill>
                  <a:srgbClr val="00436C"/>
                </a:solidFill>
              </a:rPr>
              <a:t>Consultation on widening access to new weight loss treatments in new draft guidance </a:t>
            </a:r>
            <a:endParaRPr lang="en-GB" sz="3200">
              <a:solidFill>
                <a:srgbClr val="00436C"/>
              </a:solidFill>
            </a:endParaRPr>
          </a:p>
        </p:txBody>
      </p:sp>
      <p:sp>
        <p:nvSpPr>
          <p:cNvPr id="4" name="Rectangle 3">
            <a:extLst>
              <a:ext uri="{FF2B5EF4-FFF2-40B4-BE49-F238E27FC236}">
                <a16:creationId xmlns:a16="http://schemas.microsoft.com/office/drawing/2014/main" id="{43790BE0-5737-404B-9B09-CBF2AAB42A02}"/>
              </a:ext>
              <a:ext uri="{C183D7F6-B498-43B3-948B-1728B52AA6E4}">
                <adec:decorative xmlns:adec="http://schemas.microsoft.com/office/drawing/2017/decorative" val="1"/>
              </a:ext>
            </a:extLst>
          </p:cNvPr>
          <p:cNvSpPr/>
          <p:nvPr/>
        </p:nvSpPr>
        <p:spPr>
          <a:xfrm>
            <a:off x="274319" y="1680245"/>
            <a:ext cx="11701817" cy="5080038"/>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ext Placeholder 2">
            <a:extLst>
              <a:ext uri="{FF2B5EF4-FFF2-40B4-BE49-F238E27FC236}">
                <a16:creationId xmlns:a16="http://schemas.microsoft.com/office/drawing/2014/main" id="{7DD68D11-7392-BC29-8031-DB18DCD2490D}"/>
              </a:ext>
            </a:extLst>
          </p:cNvPr>
          <p:cNvSpPr>
            <a:spLocks noGrp="1"/>
          </p:cNvSpPr>
          <p:nvPr>
            <p:ph type="body" sz="quarter" idx="12"/>
          </p:nvPr>
        </p:nvSpPr>
        <p:spPr>
          <a:xfrm>
            <a:off x="1646066" y="1665081"/>
            <a:ext cx="10258953" cy="4456518"/>
          </a:xfrm>
        </p:spPr>
        <p:txBody>
          <a:bodyPr vert="horz" lIns="91440" tIns="45720" rIns="91440" bIns="45720" rtlCol="0" anchor="t">
            <a:noAutofit/>
          </a:bodyPr>
          <a:lstStyle/>
          <a:p>
            <a:pPr marL="0" indent="0">
              <a:spcBef>
                <a:spcPts val="600"/>
              </a:spcBef>
              <a:buNone/>
            </a:pPr>
            <a:r>
              <a:rPr lang="en-GB" sz="1600" dirty="0">
                <a:solidFill>
                  <a:schemeClr val="bg2"/>
                </a:solidFill>
                <a:latin typeface="Inter"/>
                <a:ea typeface="Inter"/>
              </a:rPr>
              <a:t>NICE has issued a draft recommendation for a new weight loss treatment be offered alongside diet and exercise support. </a:t>
            </a:r>
          </a:p>
          <a:p>
            <a:pPr marL="0" indent="0">
              <a:spcBef>
                <a:spcPts val="600"/>
              </a:spcBef>
              <a:buNone/>
            </a:pPr>
            <a:r>
              <a:rPr lang="en-GB" sz="1600" dirty="0" err="1">
                <a:solidFill>
                  <a:schemeClr val="bg2"/>
                </a:solidFill>
                <a:latin typeface="Inter"/>
                <a:ea typeface="Inter"/>
              </a:rPr>
              <a:t>Tirzepatide</a:t>
            </a:r>
            <a:r>
              <a:rPr lang="en-GB" sz="1600" dirty="0">
                <a:solidFill>
                  <a:schemeClr val="bg2"/>
                </a:solidFill>
                <a:latin typeface="Inter"/>
                <a:ea typeface="Inter"/>
              </a:rPr>
              <a:t> has been recommended as an option for use in primary and secondary care settings for people with body mass index (BMI) of at least 35 kg/m2 and at least 1 weight-related comorbidity, extending access to </a:t>
            </a:r>
            <a:r>
              <a:rPr lang="en-GB" sz="1600" dirty="0" err="1">
                <a:solidFill>
                  <a:schemeClr val="bg2"/>
                </a:solidFill>
                <a:latin typeface="Inter"/>
                <a:ea typeface="Inter"/>
              </a:rPr>
              <a:t>tirzepatide</a:t>
            </a:r>
            <a:r>
              <a:rPr lang="en-GB" sz="1600" dirty="0">
                <a:solidFill>
                  <a:schemeClr val="bg2"/>
                </a:solidFill>
                <a:latin typeface="Inter"/>
                <a:ea typeface="Inter"/>
              </a:rPr>
              <a:t> from the existing positive recommendation for patients with Type 2 diabetes. </a:t>
            </a:r>
          </a:p>
          <a:p>
            <a:pPr marL="0" indent="0">
              <a:spcBef>
                <a:spcPts val="600"/>
              </a:spcBef>
              <a:buNone/>
            </a:pPr>
            <a:r>
              <a:rPr lang="en-GB" sz="1600" dirty="0">
                <a:solidFill>
                  <a:schemeClr val="bg2"/>
                </a:solidFill>
                <a:latin typeface="Inter"/>
                <a:ea typeface="Inter"/>
                <a:cs typeface="Calibri"/>
              </a:rPr>
              <a:t>Given the significant eligible patient population for </a:t>
            </a:r>
            <a:r>
              <a:rPr lang="en-GB" sz="1600" dirty="0" err="1">
                <a:solidFill>
                  <a:schemeClr val="bg2"/>
                </a:solidFill>
                <a:latin typeface="Inter"/>
                <a:ea typeface="Inter"/>
                <a:cs typeface="Calibri"/>
              </a:rPr>
              <a:t>tirzepatide</a:t>
            </a:r>
            <a:r>
              <a:rPr lang="en-GB" sz="1600" dirty="0">
                <a:solidFill>
                  <a:schemeClr val="bg2"/>
                </a:solidFill>
                <a:latin typeface="Inter"/>
                <a:ea typeface="Inter"/>
                <a:cs typeface="Calibri"/>
              </a:rPr>
              <a:t>, we are working closely with our system partners to plan for implementation. This includes:</a:t>
            </a:r>
          </a:p>
          <a:p>
            <a:pPr>
              <a:spcBef>
                <a:spcPts val="600"/>
              </a:spcBef>
            </a:pPr>
            <a:r>
              <a:rPr lang="en-GB" sz="1600" dirty="0">
                <a:solidFill>
                  <a:schemeClr val="bg2"/>
                </a:solidFill>
                <a:latin typeface="Inter"/>
                <a:ea typeface="Inter"/>
                <a:cs typeface="Calibri"/>
              </a:rPr>
              <a:t>Engaging with the Royal College of General Practitioners, General Pharmaceutical Council, British Medical Association and across NHS Integrated Care Boards to help shape a service delivery model and with NHS England to plan for managed rollout of the medicine</a:t>
            </a:r>
            <a:endParaRPr lang="en-GB" dirty="0">
              <a:solidFill>
                <a:schemeClr val="bg2"/>
              </a:solidFill>
              <a:ea typeface="Inter"/>
              <a:cs typeface="Calibri"/>
            </a:endParaRPr>
          </a:p>
          <a:p>
            <a:pPr>
              <a:spcBef>
                <a:spcPts val="600"/>
              </a:spcBef>
            </a:pPr>
            <a:r>
              <a:rPr lang="en-GB" sz="1600" dirty="0">
                <a:solidFill>
                  <a:schemeClr val="bg2"/>
                </a:solidFill>
                <a:latin typeface="Inter"/>
                <a:ea typeface="Inter"/>
                <a:cs typeface="Calibri"/>
              </a:rPr>
              <a:t>Aligning publication of final guidance with an updated obesity guideline within which the appropriate use of </a:t>
            </a:r>
            <a:r>
              <a:rPr lang="en-GB" sz="1600" dirty="0" err="1">
                <a:solidFill>
                  <a:schemeClr val="bg2"/>
                </a:solidFill>
                <a:latin typeface="Inter"/>
                <a:ea typeface="Inter"/>
                <a:cs typeface="Calibri"/>
              </a:rPr>
              <a:t>tirzepatide</a:t>
            </a:r>
            <a:r>
              <a:rPr lang="en-GB" sz="1600" dirty="0">
                <a:solidFill>
                  <a:schemeClr val="bg2"/>
                </a:solidFill>
                <a:latin typeface="Inter"/>
                <a:ea typeface="Inter"/>
                <a:cs typeface="Calibri"/>
              </a:rPr>
              <a:t> will be captured as part of a wider package of public health and prevention focused interventions. </a:t>
            </a:r>
            <a:endParaRPr lang="en-GB" dirty="0">
              <a:solidFill>
                <a:schemeClr val="bg2"/>
              </a:solidFill>
            </a:endParaRPr>
          </a:p>
        </p:txBody>
      </p:sp>
      <p:pic>
        <p:nvPicPr>
          <p:cNvPr id="8" name="Picture 7">
            <a:extLst>
              <a:ext uri="{FF2B5EF4-FFF2-40B4-BE49-F238E27FC236}">
                <a16:creationId xmlns:a16="http://schemas.microsoft.com/office/drawing/2014/main" id="{603BDFDC-A440-CE81-A338-1E01B861BAF0}"/>
              </a:ext>
              <a:ext uri="{C183D7F6-B498-43B3-948B-1728B52AA6E4}">
                <adec:decorative xmlns:adec="http://schemas.microsoft.com/office/drawing/2017/decorative" val="1"/>
              </a:ext>
            </a:extLst>
          </p:cNvPr>
          <p:cNvPicPr>
            <a:picLocks noChangeAspect="1"/>
          </p:cNvPicPr>
          <p:nvPr/>
        </p:nvPicPr>
        <p:blipFill rotWithShape="1">
          <a:blip r:embed="rId3"/>
          <a:srcRect l="15861" t="4365" r="14813" b="3825"/>
          <a:stretch/>
        </p:blipFill>
        <p:spPr>
          <a:xfrm>
            <a:off x="529373" y="1909335"/>
            <a:ext cx="1015214" cy="1015214"/>
          </a:xfrm>
          <a:prstGeom prst="rect">
            <a:avLst/>
          </a:prstGeom>
        </p:spPr>
      </p:pic>
    </p:spTree>
    <p:extLst>
      <p:ext uri="{BB962C8B-B14F-4D97-AF65-F5344CB8AC3E}">
        <p14:creationId xmlns:p14="http://schemas.microsoft.com/office/powerpoint/2010/main" val="31284262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B527429-4EBE-6C58-27BB-1A30514D7FE7}"/>
              </a:ext>
              <a:ext uri="{C183D7F6-B498-43B3-948B-1728B52AA6E4}">
                <adec:decorative xmlns:adec="http://schemas.microsoft.com/office/drawing/2017/decorative" val="1"/>
              </a:ext>
            </a:extLst>
          </p:cNvPr>
          <p:cNvSpPr/>
          <p:nvPr/>
        </p:nvSpPr>
        <p:spPr>
          <a:xfrm>
            <a:off x="274319" y="117099"/>
            <a:ext cx="11643362" cy="492501"/>
          </a:xfrm>
          <a:prstGeom prst="rect">
            <a:avLst/>
          </a:prstGeom>
          <a:solidFill>
            <a:srgbClr val="00436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9" name="Title 2">
            <a:extLst>
              <a:ext uri="{FF2B5EF4-FFF2-40B4-BE49-F238E27FC236}">
                <a16:creationId xmlns:a16="http://schemas.microsoft.com/office/drawing/2014/main" id="{1D739099-CD07-F42A-8D8A-9C7A72965699}"/>
              </a:ext>
            </a:extLst>
          </p:cNvPr>
          <p:cNvSpPr txBox="1">
            <a:spLocks/>
          </p:cNvSpPr>
          <p:nvPr/>
        </p:nvSpPr>
        <p:spPr>
          <a:xfrm>
            <a:off x="274319" y="154388"/>
            <a:ext cx="11444198" cy="314811"/>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4000" b="1" i="0" kern="1200">
                <a:solidFill>
                  <a:srgbClr val="222222"/>
                </a:solidFill>
                <a:latin typeface="+mj-lt"/>
                <a:ea typeface="Lora SemiBold" charset="0"/>
                <a:cs typeface="Lora SemiBold" charset="0"/>
              </a:defRPr>
            </a:lvl1pPr>
          </a:lstStyle>
          <a:p>
            <a:r>
              <a:rPr lang="en-GB" sz="2400">
                <a:solidFill>
                  <a:schemeClr val="bg2"/>
                </a:solidFill>
              </a:rPr>
              <a:t>2. Creating useful and useable advice </a:t>
            </a:r>
          </a:p>
        </p:txBody>
      </p:sp>
      <p:sp>
        <p:nvSpPr>
          <p:cNvPr id="8" name="Rectangle 7">
            <a:extLst>
              <a:ext uri="{FF2B5EF4-FFF2-40B4-BE49-F238E27FC236}">
                <a16:creationId xmlns:a16="http://schemas.microsoft.com/office/drawing/2014/main" id="{B7C8FADD-A379-DF8B-45C0-C72DEC9AAE97}"/>
              </a:ext>
              <a:ext uri="{C183D7F6-B498-43B3-948B-1728B52AA6E4}">
                <adec:decorative xmlns:adec="http://schemas.microsoft.com/office/drawing/2017/decorative" val="1"/>
              </a:ext>
            </a:extLst>
          </p:cNvPr>
          <p:cNvSpPr/>
          <p:nvPr/>
        </p:nvSpPr>
        <p:spPr>
          <a:xfrm>
            <a:off x="362400" y="1680211"/>
            <a:ext cx="11704711" cy="4674407"/>
          </a:xfrm>
          <a:prstGeom prst="rect">
            <a:avLst/>
          </a:prstGeom>
          <a:solidFill>
            <a:srgbClr val="00436C"/>
          </a:solidFill>
          <a:ln>
            <a:solidFill>
              <a:srgbClr val="F7F4F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Inter"/>
              <a:ea typeface="+mn-ea"/>
              <a:cs typeface="+mn-cs"/>
            </a:endParaRPr>
          </a:p>
        </p:txBody>
      </p:sp>
      <p:sp>
        <p:nvSpPr>
          <p:cNvPr id="3" name="Title 2">
            <a:extLst>
              <a:ext uri="{FF2B5EF4-FFF2-40B4-BE49-F238E27FC236}">
                <a16:creationId xmlns:a16="http://schemas.microsoft.com/office/drawing/2014/main" id="{5DD4CF27-2E14-355A-48A3-06095F1B3EB0}"/>
              </a:ext>
            </a:extLst>
          </p:cNvPr>
          <p:cNvSpPr>
            <a:spLocks noGrp="1"/>
          </p:cNvSpPr>
          <p:nvPr>
            <p:ph type="ctrTitle"/>
          </p:nvPr>
        </p:nvSpPr>
        <p:spPr>
          <a:xfrm>
            <a:off x="274319" y="678657"/>
            <a:ext cx="11704711" cy="1431374"/>
          </a:xfrm>
        </p:spPr>
        <p:txBody>
          <a:bodyPr>
            <a:normAutofit/>
          </a:bodyPr>
          <a:lstStyle/>
          <a:p>
            <a:r>
              <a:rPr lang="en-GB" sz="3200">
                <a:solidFill>
                  <a:srgbClr val="00436C"/>
                </a:solidFill>
              </a:rPr>
              <a:t>Enabling access to a transformative gene therapy through the Innovative Medicines Fund</a:t>
            </a:r>
          </a:p>
        </p:txBody>
      </p:sp>
      <p:sp>
        <p:nvSpPr>
          <p:cNvPr id="4" name="Text Placeholder 2">
            <a:extLst>
              <a:ext uri="{FF2B5EF4-FFF2-40B4-BE49-F238E27FC236}">
                <a16:creationId xmlns:a16="http://schemas.microsoft.com/office/drawing/2014/main" id="{201F1E04-BCFF-F8F5-B60E-C6927531DDD2}"/>
              </a:ext>
            </a:extLst>
          </p:cNvPr>
          <p:cNvSpPr>
            <a:spLocks noGrp="1"/>
          </p:cNvSpPr>
          <p:nvPr>
            <p:ph type="body" sz="quarter" idx="12"/>
          </p:nvPr>
        </p:nvSpPr>
        <p:spPr>
          <a:xfrm>
            <a:off x="1744623" y="1680211"/>
            <a:ext cx="10265399" cy="4499132"/>
          </a:xfrm>
        </p:spPr>
        <p:txBody>
          <a:bodyPr vert="horz" lIns="91440" tIns="45720" rIns="91440" bIns="45720" rtlCol="0" anchor="t">
            <a:normAutofit lnSpcReduction="10000"/>
          </a:bodyPr>
          <a:lstStyle/>
          <a:p>
            <a:pPr marL="0" indent="0">
              <a:spcBef>
                <a:spcPts val="600"/>
              </a:spcBef>
              <a:buNone/>
            </a:pPr>
            <a:r>
              <a:rPr lang="en-GB" sz="1600" dirty="0">
                <a:solidFill>
                  <a:schemeClr val="bg2"/>
                </a:solidFill>
                <a:latin typeface="Inter"/>
              </a:rPr>
              <a:t>In new final draft guidance, NICE has recommended </a:t>
            </a:r>
            <a:r>
              <a:rPr lang="en-GB" sz="1600" dirty="0" err="1">
                <a:solidFill>
                  <a:schemeClr val="bg2"/>
                </a:solidFill>
                <a:latin typeface="Inter"/>
              </a:rPr>
              <a:t>etranacogene</a:t>
            </a:r>
            <a:r>
              <a:rPr lang="en-GB" sz="1600" dirty="0">
                <a:solidFill>
                  <a:schemeClr val="bg2"/>
                </a:solidFill>
                <a:latin typeface="Inter"/>
              </a:rPr>
              <a:t> </a:t>
            </a:r>
            <a:r>
              <a:rPr lang="en-GB" sz="1600" dirty="0" err="1">
                <a:solidFill>
                  <a:schemeClr val="bg2"/>
                </a:solidFill>
                <a:latin typeface="Inter"/>
              </a:rPr>
              <a:t>dezaparvovec</a:t>
            </a:r>
            <a:r>
              <a:rPr lang="en-GB" sz="1600" dirty="0">
                <a:solidFill>
                  <a:schemeClr val="bg2"/>
                </a:solidFill>
                <a:latin typeface="Inter"/>
              </a:rPr>
              <a:t>, a new gene therapy for haemophilia B and the first treatment for haemophilia to be recommended by NICE.</a:t>
            </a:r>
            <a:endParaRPr lang="en-GB" sz="1600" dirty="0">
              <a:solidFill>
                <a:schemeClr val="bg2"/>
              </a:solidFill>
            </a:endParaRPr>
          </a:p>
          <a:p>
            <a:pPr marL="0" indent="0">
              <a:spcBef>
                <a:spcPts val="600"/>
              </a:spcBef>
              <a:buNone/>
            </a:pPr>
            <a:r>
              <a:rPr lang="en-GB" sz="1600" dirty="0">
                <a:solidFill>
                  <a:schemeClr val="bg2"/>
                </a:solidFill>
              </a:rPr>
              <a:t>An estimated 2,000 people in the UK have haemophilia B and around 250 will be eligible for the new treatment in England. Currently, regular treatment with Factor IX is needed to manage the condition and  people with severe haemophilia B typically need infusions once or twice a week. The gene therapy is given by a one-off infusion which takes around 1-2 hours, helping people avoid the need for regular hospital visits.</a:t>
            </a:r>
          </a:p>
          <a:p>
            <a:pPr marL="0" indent="0">
              <a:spcBef>
                <a:spcPts val="600"/>
              </a:spcBef>
              <a:buNone/>
            </a:pPr>
            <a:r>
              <a:rPr lang="en-GB" sz="1600" dirty="0">
                <a:solidFill>
                  <a:schemeClr val="bg2"/>
                </a:solidFill>
              </a:rPr>
              <a:t>Clinical trial evidence shows that the gene therapy </a:t>
            </a:r>
            <a:r>
              <a:rPr lang="en-GB" sz="1600" dirty="0" err="1">
                <a:solidFill>
                  <a:schemeClr val="bg2"/>
                </a:solidFill>
              </a:rPr>
              <a:t>etranacogene</a:t>
            </a:r>
            <a:r>
              <a:rPr lang="en-GB" sz="1600" dirty="0">
                <a:solidFill>
                  <a:schemeClr val="bg2"/>
                </a:solidFill>
              </a:rPr>
              <a:t> </a:t>
            </a:r>
            <a:r>
              <a:rPr lang="en-GB" sz="1600" dirty="0" err="1">
                <a:solidFill>
                  <a:schemeClr val="bg2"/>
                </a:solidFill>
              </a:rPr>
              <a:t>dezaparvovec</a:t>
            </a:r>
            <a:r>
              <a:rPr lang="en-GB" sz="1600" dirty="0">
                <a:solidFill>
                  <a:schemeClr val="bg2"/>
                </a:solidFill>
              </a:rPr>
              <a:t> reduces the number of bleeding episodes a person has each year, but there is uncertainty in the evidence. The treatment has been recommended with managed access so that patients can access the treatment while further data are collected on the long-term benefits. </a:t>
            </a:r>
          </a:p>
          <a:p>
            <a:pPr marL="0" indent="0">
              <a:spcBef>
                <a:spcPts val="600"/>
              </a:spcBef>
              <a:buNone/>
            </a:pPr>
            <a:r>
              <a:rPr lang="en-GB" sz="1600" dirty="0">
                <a:solidFill>
                  <a:schemeClr val="bg2"/>
                </a:solidFill>
                <a:latin typeface="Inter"/>
              </a:rPr>
              <a:t>This is the first treatment to enter the Innovative </a:t>
            </a:r>
            <a:r>
              <a:rPr lang="en-GB" sz="1600">
                <a:solidFill>
                  <a:schemeClr val="bg2"/>
                </a:solidFill>
                <a:latin typeface="Inter"/>
              </a:rPr>
              <a:t>Medicines Fund (IMF), </a:t>
            </a:r>
            <a:r>
              <a:rPr lang="en-GB" sz="1600" dirty="0">
                <a:solidFill>
                  <a:schemeClr val="bg2"/>
                </a:solidFill>
                <a:latin typeface="Inter"/>
              </a:rPr>
              <a:t>underpinned by a commercial agreement between NHS England and the manufacturer. Through the IMF, NHS England will immediately fund the treatment at eight specialist centres across England.</a:t>
            </a:r>
          </a:p>
        </p:txBody>
      </p:sp>
      <p:pic>
        <p:nvPicPr>
          <p:cNvPr id="7" name="Picture 6">
            <a:extLst>
              <a:ext uri="{FF2B5EF4-FFF2-40B4-BE49-F238E27FC236}">
                <a16:creationId xmlns:a16="http://schemas.microsoft.com/office/drawing/2014/main" id="{0973E76C-7AAB-9445-D7E6-EB8F3FB6B9D1}"/>
              </a:ext>
              <a:ext uri="{C183D7F6-B498-43B3-948B-1728B52AA6E4}">
                <adec:decorative xmlns:adec="http://schemas.microsoft.com/office/drawing/2017/decorative" val="1"/>
              </a:ext>
            </a:extLst>
          </p:cNvPr>
          <p:cNvPicPr>
            <a:picLocks noChangeAspect="1"/>
          </p:cNvPicPr>
          <p:nvPr/>
        </p:nvPicPr>
        <p:blipFill rotWithShape="1">
          <a:blip r:embed="rId3"/>
          <a:srcRect l="15568" t="3793" r="14651" b="3793"/>
          <a:stretch/>
        </p:blipFill>
        <p:spPr>
          <a:xfrm>
            <a:off x="625868" y="1910514"/>
            <a:ext cx="1061666" cy="1061666"/>
          </a:xfrm>
          <a:prstGeom prst="rect">
            <a:avLst/>
          </a:prstGeom>
        </p:spPr>
      </p:pic>
    </p:spTree>
    <p:extLst>
      <p:ext uri="{BB962C8B-B14F-4D97-AF65-F5344CB8AC3E}">
        <p14:creationId xmlns:p14="http://schemas.microsoft.com/office/powerpoint/2010/main" val="1509566582"/>
      </p:ext>
    </p:extLst>
  </p:cSld>
  <p:clrMapOvr>
    <a:masterClrMapping/>
  </p:clrMapOvr>
</p:sld>
</file>

<file path=ppt/theme/theme1.xml><?xml version="1.0" encoding="utf-8"?>
<a:theme xmlns:a="http://schemas.openxmlformats.org/drawingml/2006/main" name="NICEbrandtheme">
  <a:themeElements>
    <a:clrScheme name="NICE colour palette">
      <a:dk1>
        <a:srgbClr val="000000"/>
      </a:dk1>
      <a:lt1>
        <a:srgbClr val="FFFFFF"/>
      </a:lt1>
      <a:dk2>
        <a:srgbClr val="00436C"/>
      </a:dk2>
      <a:lt2>
        <a:srgbClr val="F7F3F1"/>
      </a:lt2>
      <a:accent1>
        <a:srgbClr val="228096"/>
      </a:accent1>
      <a:accent2>
        <a:srgbClr val="00436C"/>
      </a:accent2>
      <a:accent3>
        <a:srgbClr val="EAD054"/>
      </a:accent3>
      <a:accent4>
        <a:srgbClr val="EDD8CD"/>
      </a:accent4>
      <a:accent5>
        <a:srgbClr val="37916D"/>
      </a:accent5>
      <a:accent6>
        <a:srgbClr val="D07B4C"/>
      </a:accent6>
      <a:hlink>
        <a:srgbClr val="0000FF"/>
      </a:hlink>
      <a:folHlink>
        <a:srgbClr val="0000FF"/>
      </a:folHlink>
    </a:clrScheme>
    <a:fontScheme name="NICE corporate fonts">
      <a:majorFont>
        <a:latin typeface="Lora SemiBold"/>
        <a:ea typeface=""/>
        <a:cs typeface=""/>
      </a:majorFont>
      <a:minorFont>
        <a:latin typeface="Inter"/>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custClrLst>
    <a:custClr name="BLANK">
      <a:srgbClr val="FFFFFF"/>
    </a:custClr>
    <a:custClr name="Black 100%">
      <a:srgbClr val="000000"/>
    </a:custClr>
    <a:custClr name="Soft cream 100%">
      <a:srgbClr val="DED5CA"/>
    </a:custClr>
    <a:custClr name="BLANK">
      <a:srgbClr val="FFFFFF"/>
    </a:custClr>
    <a:custClr name="Bold teal 100%">
      <a:srgbClr val="228096"/>
    </a:custClr>
    <a:custClr name="Deep blue 100%">
      <a:srgbClr val="00436C"/>
    </a:custClr>
    <a:custClr name="Positive yellow 100%">
      <a:srgbClr val="EAD054"/>
    </a:custClr>
    <a:custClr name="Warm pink 100%">
      <a:srgbClr val="EDD8CD"/>
    </a:custClr>
    <a:custClr name="Balanced green 100%">
      <a:srgbClr val="37906D"/>
    </a:custClr>
    <a:custClr name="Natural tan 100%">
      <a:srgbClr val="D07B4D"/>
    </a:custClr>
    <a:custClr name="BLANK">
      <a:srgbClr val="FFFFFF"/>
    </a:custClr>
    <a:custClr name="Black 75%">
      <a:srgbClr val="404040"/>
    </a:custClr>
    <a:custClr name="Soft cream 75%">
      <a:srgbClr val="E6E0D7"/>
    </a:custClr>
    <a:custClr name="BLANK">
      <a:srgbClr val="FFFFFF"/>
    </a:custClr>
    <a:custClr name="Bold teal 75%">
      <a:srgbClr val="59A0B0"/>
    </a:custClr>
    <a:custClr name="Deep blue 75%">
      <a:srgbClr val="407291"/>
    </a:custClr>
    <a:custClr name="Positive yellow 75%">
      <a:srgbClr val="EFDC7F"/>
    </a:custClr>
    <a:custClr name="Warm pink 75%">
      <a:srgbClr val="F2E2D9"/>
    </a:custClr>
    <a:custClr name="Balanced green 75%">
      <a:srgbClr val="69AC91"/>
    </a:custClr>
    <a:custClr name="Natural tan 75%">
      <a:srgbClr val="DC9C7A"/>
    </a:custClr>
    <a:custClr name="BLANK">
      <a:srgbClr val="FFFFFF"/>
    </a:custClr>
    <a:custClr name="Black 50%">
      <a:srgbClr val="808080"/>
    </a:custClr>
    <a:custClr name="Soft cream 50%">
      <a:srgbClr val="EEEAE4"/>
    </a:custClr>
    <a:custClr name="BLANK">
      <a:srgbClr val="FFFFFF"/>
    </a:custClr>
    <a:custClr name="Bold teal 50%">
      <a:srgbClr val="91C0CB"/>
    </a:custClr>
    <a:custClr name="Deep blue 50%">
      <a:srgbClr val="80A1B5"/>
    </a:custClr>
    <a:custClr name="Positive yellow 50%">
      <a:srgbClr val="F4E8AA"/>
    </a:custClr>
    <a:custClr name="Warm pink 50%">
      <a:srgbClr val="F6ECE6"/>
    </a:custClr>
    <a:custClr name="Balanced green 50%">
      <a:srgbClr val="9BC8B6"/>
    </a:custClr>
    <a:custClr name="Natural tan 50%">
      <a:srgbClr val="E7BDA6"/>
    </a:custClr>
    <a:custClr name="BLANK">
      <a:srgbClr val="FFFFFF"/>
    </a:custClr>
    <a:custClr name="Black 25%">
      <a:srgbClr val="BFBFBF"/>
    </a:custClr>
    <a:custClr name="Soft cream 25%">
      <a:srgbClr val="F7F4F1"/>
    </a:custClr>
    <a:custClr name="BLANK">
      <a:srgbClr val="FFFFFF"/>
    </a:custClr>
    <a:custClr name="Bold teal 25%">
      <a:srgbClr val="C8E0E6"/>
    </a:custClr>
    <a:custClr name="Deep blue 25%">
      <a:srgbClr val="BFD0DA"/>
    </a:custClr>
    <a:custClr name="Positive yellow 25%">
      <a:srgbClr val="FAF3D4"/>
    </a:custClr>
    <a:custClr name="Warm pink 25%">
      <a:srgbClr val="FBF5F2"/>
    </a:custClr>
    <a:custClr name="Balanced green 25%">
      <a:srgbClr val="CDE3DA"/>
    </a:custClr>
    <a:custClr name="Natural tan 25%">
      <a:srgbClr val="F3DED3"/>
    </a:custClr>
  </a:custClrLst>
  <a:extLst>
    <a:ext uri="{05A4C25C-085E-4340-85A3-A5531E510DB2}">
      <thm15:themeFamily xmlns:thm15="http://schemas.microsoft.com/office/thememl/2012/main" name="Presentation1" id="{E83A1D92-8CBB-4C19-B0FB-9BC6467CE958}" vid="{407C3750-DBAE-49CC-95D1-2132770A8AE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CFEB742D5E2988439A0FECDECF284312" ma:contentTypeVersion="6" ma:contentTypeDescription="Create a new document." ma:contentTypeScope="" ma:versionID="b04cdf7c05549e4665a6c320dc73ee12">
  <xsd:schema xmlns:xsd="http://www.w3.org/2001/XMLSchema" xmlns:xs="http://www.w3.org/2001/XMLSchema" xmlns:p="http://schemas.microsoft.com/office/2006/metadata/properties" xmlns:ns2="289b8fc0-128f-4d7b-b8ee-34c94b7018e7" xmlns:ns3="35b4e7bb-0a9c-468b-b508-8e83b9d014a1" targetNamespace="http://schemas.microsoft.com/office/2006/metadata/properties" ma:root="true" ma:fieldsID="5aa5fda71fffd7cdfa1ed96c174d13ef" ns2:_="" ns3:_="">
    <xsd:import namespace="289b8fc0-128f-4d7b-b8ee-34c94b7018e7"/>
    <xsd:import namespace="35b4e7bb-0a9c-468b-b508-8e83b9d014a1"/>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89b8fc0-128f-4d7b-b8ee-34c94b701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5b4e7bb-0a9c-468b-b508-8e83b9d014a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35b4e7bb-0a9c-468b-b508-8e83b9d014a1">
      <UserInfo>
        <DisplayName>Kendall Jamieson Gilmore</DisplayName>
        <AccountId>12</AccountId>
        <AccountType/>
      </UserInfo>
      <UserInfo>
        <DisplayName>David Coombs</DisplayName>
        <AccountId>58</AccountId>
        <AccountType/>
      </UserInfo>
    </SharedWithUsers>
  </documentManagement>
</p:properties>
</file>

<file path=customXml/itemProps1.xml><?xml version="1.0" encoding="utf-8"?>
<ds:datastoreItem xmlns:ds="http://schemas.openxmlformats.org/officeDocument/2006/customXml" ds:itemID="{6F429610-68F9-4029-963B-293F87DE3601}"/>
</file>

<file path=customXml/itemProps2.xml><?xml version="1.0" encoding="utf-8"?>
<ds:datastoreItem xmlns:ds="http://schemas.openxmlformats.org/officeDocument/2006/customXml" ds:itemID="{9E7AA8F9-47F2-40EF-AD7E-9AFA6E9D1C0B}"/>
</file>

<file path=customXml/itemProps3.xml><?xml version="1.0" encoding="utf-8"?>
<ds:datastoreItem xmlns:ds="http://schemas.openxmlformats.org/officeDocument/2006/customXml" ds:itemID="{C278FE25-92F9-430E-B6F7-D453CFEC82FF}"/>
</file>

<file path=docProps/app.xml><?xml version="1.0" encoding="utf-8"?>
<Properties xmlns="http://schemas.openxmlformats.org/officeDocument/2006/extended-properties" xmlns:vt="http://schemas.openxmlformats.org/officeDocument/2006/docPropsVTypes">
  <Template>blank</Template>
  <TotalTime>0</TotalTime>
  <Words>899</Words>
  <Application>Microsoft Office PowerPoint</Application>
  <PresentationFormat>Widescreen</PresentationFormat>
  <Paragraphs>32</Paragraphs>
  <Slides>5</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vt:i4>
      </vt:variant>
    </vt:vector>
  </HeadingPairs>
  <TitlesOfParts>
    <vt:vector size="12" baseType="lpstr">
      <vt:lpstr>Arial</vt:lpstr>
      <vt:lpstr>Calibri</vt:lpstr>
      <vt:lpstr>Courier New</vt:lpstr>
      <vt:lpstr>Inter</vt:lpstr>
      <vt:lpstr>Lato</vt:lpstr>
      <vt:lpstr>Lora SemiBold</vt:lpstr>
      <vt:lpstr>NICEbrandtheme</vt:lpstr>
      <vt:lpstr>Executive update to the Board </vt:lpstr>
      <vt:lpstr>Executive Summary </vt:lpstr>
      <vt:lpstr>Guaranteeing access to life-changing treatments for thousands of people with cystic fibrosis </vt:lpstr>
      <vt:lpstr>Consultation on widening access to new weight loss treatments in new draft guidance </vt:lpstr>
      <vt:lpstr>Enabling access to a transformative gene therapy through the Innovative Medicines Fund</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2024-07-10T05:46:04Z</dcterms:created>
  <dcterms:modified xsi:type="dcterms:W3CDTF">2024-07-10T05:46:08Z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c69d85d5-6d9e-4305-a294-1f636ec0f2d6_Enabled">
    <vt:lpwstr>true</vt:lpwstr>
  </property>
  <property fmtid="{D5CDD505-2E9C-101B-9397-08002B2CF9AE}" pid="3" name="MSIP_Label_c69d85d5-6d9e-4305-a294-1f636ec0f2d6_SetDate">
    <vt:lpwstr>2024-07-10T05:46:08Z</vt:lpwstr>
  </property>
  <property fmtid="{D5CDD505-2E9C-101B-9397-08002B2CF9AE}" pid="4" name="MSIP_Label_c69d85d5-6d9e-4305-a294-1f636ec0f2d6_Method">
    <vt:lpwstr>Standard</vt:lpwstr>
  </property>
  <property fmtid="{D5CDD505-2E9C-101B-9397-08002B2CF9AE}" pid="5" name="MSIP_Label_c69d85d5-6d9e-4305-a294-1f636ec0f2d6_Name">
    <vt:lpwstr>OFFICIAL</vt:lpwstr>
  </property>
  <property fmtid="{D5CDD505-2E9C-101B-9397-08002B2CF9AE}" pid="6" name="MSIP_Label_c69d85d5-6d9e-4305-a294-1f636ec0f2d6_SiteId">
    <vt:lpwstr>6030f479-b342-472d-a5dd-740ff7538de9</vt:lpwstr>
  </property>
  <property fmtid="{D5CDD505-2E9C-101B-9397-08002B2CF9AE}" pid="7" name="MSIP_Label_c69d85d5-6d9e-4305-a294-1f636ec0f2d6_ActionId">
    <vt:lpwstr>b1fc3d08-e1d4-4f54-b761-d89df089b5e5</vt:lpwstr>
  </property>
  <property fmtid="{D5CDD505-2E9C-101B-9397-08002B2CF9AE}" pid="8" name="MSIP_Label_c69d85d5-6d9e-4305-a294-1f636ec0f2d6_ContentBits">
    <vt:lpwstr>0</vt:lpwstr>
  </property>
  <property fmtid="{D5CDD505-2E9C-101B-9397-08002B2CF9AE}" pid="9" name="ContentTypeId">
    <vt:lpwstr>0x010100CFEB742D5E2988439A0FECDECF284312</vt:lpwstr>
  </property>
</Properties>
</file>