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76" r:id="rId4"/>
    <p:sldId id="274" r:id="rId5"/>
    <p:sldId id="277" r:id="rId6"/>
    <p:sldId id="278" r:id="rId7"/>
    <p:sldId id="279" r:id="rId8"/>
    <p:sldId id="280" r:id="rId9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8646E"/>
    <a:srgbClr val="393938"/>
    <a:srgbClr val="4D4D4D"/>
    <a:srgbClr val="A2BDC1"/>
    <a:srgbClr val="00506A"/>
    <a:srgbClr val="222222"/>
    <a:srgbClr val="DEDEDE"/>
    <a:srgbClr val="195962"/>
    <a:srgbClr val="366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7" autoAdjust="0"/>
  </p:normalViewPr>
  <p:slideViewPr>
    <p:cSldViewPr snapToGrid="0" showGuides="1">
      <p:cViewPr varScale="1">
        <p:scale>
          <a:sx n="67" d="100"/>
          <a:sy n="67" d="100"/>
        </p:scale>
        <p:origin x="1098" y="7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-63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1677" y="4343400"/>
            <a:ext cx="4844374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spcAft>
        <a:spcPts val="450"/>
      </a:spcAft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1pPr>
    <a:lvl2pPr marL="174625" indent="-174625" algn="l" defTabSz="1043056" rtl="0" eaLnBrk="1" latinLnBrk="0" hangingPunct="1">
      <a:spcAft>
        <a:spcPts val="45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2pPr>
    <a:lvl3pPr marL="447675" indent="-174625" algn="l" defTabSz="1043056" rtl="0" eaLnBrk="1" latinLnBrk="0" hangingPunct="1">
      <a:spcAft>
        <a:spcPts val="45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3pPr>
    <a:lvl4pPr marL="622300" indent="-174625" algn="l" defTabSz="1043056" rtl="0" eaLnBrk="1" latinLnBrk="0" hangingPunct="1">
      <a:spcAft>
        <a:spcPts val="45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4pPr>
    <a:lvl5pPr marL="808038" indent="-185738" algn="l" defTabSz="1043056" rtl="0" eaLnBrk="1" latinLnBrk="0" hangingPunct="1">
      <a:spcAft>
        <a:spcPts val="45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05D865-7441-481F-89BD-C867B73C68B9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1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46CB1E-229F-400E-87A7-848ECB4A0642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0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46CB1E-229F-400E-87A7-848ECB4A0642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0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46CB1E-229F-400E-87A7-848ECB4A0642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5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46CB1E-229F-400E-87A7-848ECB4A0642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3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46CB1E-229F-400E-87A7-848ECB4A0642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46CB1E-229F-400E-87A7-848ECB4A0642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4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670195"/>
            <a:ext cx="9383395" cy="702589"/>
          </a:xfrm>
        </p:spPr>
        <p:txBody>
          <a:bodyPr/>
          <a:lstStyle>
            <a:lvl1pPr algn="l">
              <a:lnSpc>
                <a:spcPts val="56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392907"/>
            <a:ext cx="7781290" cy="81915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360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5" y="369240"/>
            <a:ext cx="3412800" cy="66208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32522" y="7032883"/>
            <a:ext cx="47865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spc="0" baseline="0" dirty="0" smtClean="0">
                <a:solidFill>
                  <a:srgbClr val="757474"/>
                </a:solidFill>
              </a:rPr>
              <a:t>© NICE 2018. All rights reserved. Subject to notice of rights. </a:t>
            </a:r>
            <a:endParaRPr lang="en-US" sz="1400" spc="0" baseline="0" dirty="0">
              <a:solidFill>
                <a:srgbClr val="75747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277" y="2941409"/>
            <a:ext cx="8271760" cy="697044"/>
          </a:xfrm>
        </p:spPr>
        <p:txBody>
          <a:bodyPr/>
          <a:lstStyle>
            <a:lvl1pPr marL="0" indent="0">
              <a:lnSpc>
                <a:spcPts val="5600"/>
              </a:lnSpc>
              <a:defRPr sz="480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06800"/>
            <a:ext cx="7497293" cy="1387068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7999" y="2992401"/>
            <a:ext cx="3914371" cy="3225519"/>
          </a:xfrm>
        </p:spPr>
        <p:txBody>
          <a:bodyPr/>
          <a:lstStyle>
            <a:lvl1pPr marL="269875" indent="-265113">
              <a:lnSpc>
                <a:spcPts val="2400"/>
              </a:lnSpc>
              <a:spcBef>
                <a:spcPts val="850"/>
              </a:spcBef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12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8000" y="2247364"/>
            <a:ext cx="3149600" cy="2045669"/>
          </a:xfrm>
        </p:spPr>
        <p:txBody>
          <a:bodyPr anchor="b" anchorCtr="0"/>
          <a:lstStyle>
            <a:lvl1pPr>
              <a:lnSpc>
                <a:spcPts val="4200"/>
              </a:lnSpc>
              <a:spcBef>
                <a:spcPts val="0"/>
              </a:spcBef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08000" y="4664477"/>
            <a:ext cx="3667760" cy="46546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5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with 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17726" y="2144219"/>
            <a:ext cx="4301422" cy="2817526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03" y="2181528"/>
            <a:ext cx="2685293" cy="19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7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31055" y="1288868"/>
            <a:ext cx="3911600" cy="3178175"/>
          </a:xfrm>
        </p:spPr>
        <p:txBody>
          <a:bodyPr/>
          <a:lstStyle>
            <a:lvl1pPr marL="209550" indent="-20880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j-lt"/>
              </a:defRPr>
            </a:lvl1pPr>
            <a:lvl2pPr marL="208800" indent="0">
              <a:lnSpc>
                <a:spcPts val="2400"/>
              </a:lnSpc>
              <a:spcBef>
                <a:spcPts val="1417"/>
              </a:spcBef>
              <a:buNone/>
              <a:defRPr sz="2000">
                <a:solidFill>
                  <a:schemeClr val="accent6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022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000" y="2893102"/>
            <a:ext cx="8980488" cy="1469036"/>
          </a:xfrm>
        </p:spPr>
        <p:txBody>
          <a:bodyPr anchor="b" anchorCtr="0"/>
          <a:lstStyle>
            <a:lvl1pPr>
              <a:lnSpc>
                <a:spcPts val="5600"/>
              </a:lnSpc>
              <a:spcBef>
                <a:spcPts val="0"/>
              </a:spcBef>
              <a:defRPr sz="4800" b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8000" y="4359981"/>
            <a:ext cx="9010754" cy="689677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360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78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or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000" y="1295400"/>
            <a:ext cx="7734300" cy="4946650"/>
          </a:xfrm>
        </p:spPr>
        <p:txBody>
          <a:bodyPr/>
          <a:lstStyle>
            <a:lvl1pPr>
              <a:lnSpc>
                <a:spcPts val="4200"/>
              </a:lnSpc>
              <a:spcBef>
                <a:spcPts val="1134"/>
              </a:spcBef>
              <a:defRPr sz="36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36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7600"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2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400" y="1306800"/>
            <a:ext cx="7197725" cy="1106189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812" y="2701823"/>
            <a:ext cx="8618976" cy="3756127"/>
          </a:xfrm>
        </p:spPr>
        <p:txBody>
          <a:bodyPr numCol="2" spcCol="162000"/>
          <a:lstStyle>
            <a:lvl1pPr marL="237600"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tx1"/>
                </a:solidFill>
                <a:latin typeface="+mj-lt"/>
              </a:defRPr>
            </a:lvl1pPr>
            <a:lvl2pPr>
              <a:lnSpc>
                <a:spcPts val="2400"/>
              </a:lnSpc>
              <a:spcBef>
                <a:spcPts val="567"/>
              </a:spcBef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ts val="24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70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3699"/>
            <a:ext cx="7197725" cy="1303664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06800"/>
            <a:ext cx="4231640" cy="1786920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24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fo Graphic and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07130"/>
            <a:ext cx="3911600" cy="2217120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8000" y="3781425"/>
            <a:ext cx="4425950" cy="2981325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00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ts val="1700"/>
              </a:lnSpc>
              <a:spcBef>
                <a:spcPts val="850"/>
              </a:spcBef>
              <a:buNone/>
              <a:defRPr sz="1400">
                <a:solidFill>
                  <a:srgbClr val="4D4D4D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842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v2 with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449" y="1306800"/>
            <a:ext cx="7497293" cy="1387068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758710" y="2992401"/>
            <a:ext cx="2971078" cy="3402221"/>
          </a:xfrm>
        </p:spPr>
        <p:txBody>
          <a:bodyPr/>
          <a:lstStyle>
            <a:lvl1pPr marL="269875" indent="-265113">
              <a:lnSpc>
                <a:spcPts val="2400"/>
              </a:lnSpc>
              <a:spcBef>
                <a:spcPts val="850"/>
              </a:spcBef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92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6400" y="1306800"/>
            <a:ext cx="7197725" cy="11014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812" y="2996927"/>
            <a:ext cx="7433113" cy="2756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400" y="6930281"/>
            <a:ext cx="500380" cy="3336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7" y="6987026"/>
            <a:ext cx="664464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62" r:id="rId5"/>
    <p:sldLayoutId id="2147483654" r:id="rId6"/>
    <p:sldLayoutId id="2147483663" r:id="rId7"/>
    <p:sldLayoutId id="2147483665" r:id="rId8"/>
    <p:sldLayoutId id="2147483660" r:id="rId9"/>
    <p:sldLayoutId id="2147483664" r:id="rId10"/>
    <p:sldLayoutId id="2147483661" r:id="rId11"/>
    <p:sldLayoutId id="2147483659" r:id="rId12"/>
    <p:sldLayoutId id="2147483658" r:id="rId13"/>
    <p:sldLayoutId id="2147483655" r:id="rId14"/>
  </p:sldLayoutIdLst>
  <p:hf hdr="0" ftr="0" dt="0"/>
  <p:txStyles>
    <p:titleStyle>
      <a:lvl1pPr algn="l" defTabSz="1043056" rtl="0" eaLnBrk="1" latinLnBrk="0" hangingPunct="1">
        <a:lnSpc>
          <a:spcPts val="42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763" indent="0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8125" indent="-238125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SzPct val="95000"/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228600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cher Bold" pitchFamily="50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5375" indent="-180975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96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nice.org.uk/guidance/ng96/informationforpubli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323976" y="2484249"/>
            <a:ext cx="80454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GB" altLang="en-US" sz="3600" dirty="0" smtClean="0">
                <a:solidFill>
                  <a:srgbClr val="0066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NICE quality standard:</a:t>
            </a:r>
            <a:endParaRPr lang="en-GB" altLang="en-US" sz="3600" dirty="0">
              <a:solidFill>
                <a:srgbClr val="006666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886120" y="4496586"/>
            <a:ext cx="9124656" cy="1322067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GB" altLang="en-US" dirty="0" smtClean="0">
                <a:solidFill>
                  <a:schemeClr val="tx1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Care and support for people 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growing older with learning disabilities</a:t>
            </a:r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9744076" y="6931025"/>
            <a:ext cx="533400" cy="32385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044700"/>
            <a:ext cx="21082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7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03" y="2723814"/>
            <a:ext cx="3591538" cy="2151289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65464" y="528587"/>
            <a:ext cx="9303289" cy="1105660"/>
          </a:xfrm>
        </p:spPr>
        <p:txBody>
          <a:bodyPr/>
          <a:lstStyle/>
          <a:p>
            <a:r>
              <a:rPr lang="en-GB" altLang="en-US" dirty="0" smtClean="0"/>
              <a:t>What is this quality standard about?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9744076" y="6931025"/>
            <a:ext cx="533400" cy="32385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9719470" y="299595"/>
            <a:ext cx="582612" cy="3683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9112250" y="6931025"/>
            <a:ext cx="508000" cy="32385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629026" y="3106962"/>
            <a:ext cx="6339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cs typeface="Arial" charset="0"/>
              </a:rPr>
              <a:t>How to make services work better for people </a:t>
            </a:r>
            <a:r>
              <a:rPr lang="en-GB" altLang="en-US" sz="2800" dirty="0">
                <a:cs typeface="Arial" charset="0"/>
              </a:rPr>
              <a:t>with learning disabilities </a:t>
            </a:r>
            <a:r>
              <a:rPr lang="en-GB" altLang="en-US" sz="2800" dirty="0" smtClean="0">
                <a:cs typeface="Arial" charset="0"/>
              </a:rPr>
              <a:t>as they grow </a:t>
            </a:r>
            <a:r>
              <a:rPr lang="en-GB" altLang="en-US" sz="2800" dirty="0">
                <a:cs typeface="Arial" charset="0"/>
              </a:rPr>
              <a:t>older.</a:t>
            </a:r>
          </a:p>
        </p:txBody>
      </p:sp>
    </p:spTree>
    <p:extLst>
      <p:ext uri="{BB962C8B-B14F-4D97-AF65-F5344CB8AC3E}">
        <p14:creationId xmlns:p14="http://schemas.microsoft.com/office/powerpoint/2010/main" val="8010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14101" y="606410"/>
            <a:ext cx="7197725" cy="1101426"/>
          </a:xfrm>
        </p:spPr>
        <p:txBody>
          <a:bodyPr/>
          <a:lstStyle/>
          <a:p>
            <a:r>
              <a:rPr lang="en-GB" altLang="en-US" dirty="0"/>
              <a:t>What will it cover?</a:t>
            </a:r>
            <a:br>
              <a:rPr lang="en-GB" altLang="en-US" dirty="0"/>
            </a:br>
            <a:r>
              <a:rPr lang="en-GB" altLang="en-US" dirty="0"/>
              <a:t> </a:t>
            </a:r>
            <a:endParaRPr lang="en-GB" alt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93751" y="2535810"/>
            <a:ext cx="6796725" cy="2214317"/>
          </a:xfrm>
        </p:spPr>
        <p:txBody>
          <a:bodyPr rtlCol="0" anchor="ctr"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altLang="en-US" sz="2800" dirty="0"/>
              <a:t>How staff </a:t>
            </a:r>
            <a:r>
              <a:rPr lang="en-GB" altLang="en-US" sz="2800" dirty="0" smtClean="0"/>
              <a:t>and services find out what kinds of help and support people need.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9744076" y="6931025"/>
            <a:ext cx="533400" cy="32385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9112250" y="6931025"/>
            <a:ext cx="508000" cy="32385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9719470" y="299595"/>
            <a:ext cx="582612" cy="3683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6" y="2795845"/>
            <a:ext cx="2202525" cy="1954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2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14101" y="606410"/>
            <a:ext cx="7197725" cy="1101426"/>
          </a:xfrm>
        </p:spPr>
        <p:txBody>
          <a:bodyPr/>
          <a:lstStyle/>
          <a:p>
            <a:r>
              <a:rPr lang="en-GB" altLang="en-US" dirty="0"/>
              <a:t>What will it cover?</a:t>
            </a:r>
            <a:br>
              <a:rPr lang="en-GB" altLang="en-US" dirty="0"/>
            </a:br>
            <a:r>
              <a:rPr lang="en-GB" altLang="en-US" dirty="0"/>
              <a:t> </a:t>
            </a:r>
            <a:endParaRPr lang="en-GB" alt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93751" y="2535810"/>
            <a:ext cx="6796725" cy="2214317"/>
          </a:xfrm>
        </p:spPr>
        <p:txBody>
          <a:bodyPr rtlCol="0" anchor="ctr"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altLang="en-US" sz="2800" dirty="0"/>
              <a:t>How </a:t>
            </a:r>
            <a:r>
              <a:rPr lang="en-GB" altLang="en-US" sz="2800" dirty="0" smtClean="0"/>
              <a:t>staff and services support people to make their own decisions and to speak up.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9744076" y="6931025"/>
            <a:ext cx="533400" cy="32385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9112250" y="6931025"/>
            <a:ext cx="508000" cy="32385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9719470" y="299595"/>
            <a:ext cx="582612" cy="3683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1" y="2778943"/>
            <a:ext cx="2279650" cy="19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14101" y="606410"/>
            <a:ext cx="7197725" cy="1101426"/>
          </a:xfrm>
        </p:spPr>
        <p:txBody>
          <a:bodyPr/>
          <a:lstStyle/>
          <a:p>
            <a:r>
              <a:rPr lang="en-GB" altLang="en-US" dirty="0"/>
              <a:t>What will it cover?</a:t>
            </a:r>
            <a:br>
              <a:rPr lang="en-GB" altLang="en-US" dirty="0"/>
            </a:br>
            <a:r>
              <a:rPr lang="en-GB" altLang="en-US" dirty="0"/>
              <a:t> </a:t>
            </a:r>
            <a:endParaRPr lang="en-GB" alt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93751" y="2535810"/>
            <a:ext cx="6796725" cy="2214317"/>
          </a:xfrm>
        </p:spPr>
        <p:txBody>
          <a:bodyPr rtlCol="0" anchor="ctr"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altLang="en-US" sz="2800" dirty="0"/>
              <a:t>How staff </a:t>
            </a:r>
            <a:r>
              <a:rPr lang="en-GB" altLang="en-US" sz="2800" dirty="0" smtClean="0"/>
              <a:t>and services support people to continue doing things they enjoy doing.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9744076" y="6931025"/>
            <a:ext cx="533400" cy="32385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9112250" y="6931025"/>
            <a:ext cx="508000" cy="32385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9719470" y="299595"/>
            <a:ext cx="582612" cy="3683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01" y="2647139"/>
            <a:ext cx="2033143" cy="19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14101" y="606410"/>
            <a:ext cx="7197725" cy="1101426"/>
          </a:xfrm>
        </p:spPr>
        <p:txBody>
          <a:bodyPr/>
          <a:lstStyle/>
          <a:p>
            <a:r>
              <a:rPr lang="en-GB" altLang="en-US" dirty="0"/>
              <a:t>What evidence will we use?</a:t>
            </a:r>
            <a:br>
              <a:rPr lang="en-GB" altLang="en-US" dirty="0"/>
            </a:br>
            <a:r>
              <a:rPr lang="en-GB" altLang="en-US" dirty="0" smtClean="0"/>
              <a:t>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43974" y="2309813"/>
            <a:ext cx="8358108" cy="159288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altLang="en-US" sz="2800" dirty="0"/>
              <a:t>We will use </a:t>
            </a:r>
            <a:r>
              <a:rPr lang="en-GB" sz="2800" u="sng" dirty="0">
                <a:hlinkClick r:id="rId3"/>
              </a:rPr>
              <a:t>Care </a:t>
            </a:r>
            <a:r>
              <a:rPr lang="en-GB" sz="2800" u="sng" dirty="0">
                <a:hlinkClick r:id="rId4"/>
              </a:rPr>
              <a:t>and </a:t>
            </a:r>
            <a:r>
              <a:rPr lang="en-GB" sz="2800" u="sng" dirty="0">
                <a:hlinkClick r:id="rId3"/>
              </a:rPr>
              <a:t>support of people growing older with learning disabilities </a:t>
            </a:r>
            <a:r>
              <a:rPr lang="en-GB" altLang="en-US" sz="2800" dirty="0" smtClean="0"/>
              <a:t>NICE </a:t>
            </a:r>
            <a:r>
              <a:rPr lang="en-GB" altLang="en-US" sz="2800" dirty="0"/>
              <a:t>guideline </a:t>
            </a:r>
            <a:r>
              <a:rPr lang="en-GB" altLang="en-US" sz="2800" dirty="0" smtClean="0"/>
              <a:t>NG96.</a:t>
            </a:r>
            <a:endParaRPr lang="en-GB" altLang="en-US" sz="2800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9744076" y="6931025"/>
            <a:ext cx="533400" cy="32385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9112250" y="6931025"/>
            <a:ext cx="508000" cy="32385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9719470" y="299595"/>
            <a:ext cx="582612" cy="3683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309813"/>
            <a:ext cx="1038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432175"/>
            <a:ext cx="12842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05" y="3902697"/>
            <a:ext cx="249078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3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14101" y="606410"/>
            <a:ext cx="7197725" cy="1101426"/>
          </a:xfrm>
        </p:spPr>
        <p:txBody>
          <a:bodyPr/>
          <a:lstStyle/>
          <a:p>
            <a:r>
              <a:rPr lang="en-GB" altLang="en-US" dirty="0"/>
              <a:t>We would like to hear your views!</a:t>
            </a:r>
            <a:br>
              <a:rPr lang="en-GB" altLang="en-US" dirty="0"/>
            </a:br>
            <a:r>
              <a:rPr lang="en-GB" altLang="en-US" dirty="0" smtClean="0"/>
              <a:t> 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9744076" y="6931025"/>
            <a:ext cx="533400" cy="32385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9112250" y="6931025"/>
            <a:ext cx="508000" cy="32385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9719470" y="299595"/>
            <a:ext cx="582612" cy="3683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Subtitle 1"/>
          <p:cNvSpPr txBox="1">
            <a:spLocks/>
          </p:cNvSpPr>
          <p:nvPr/>
        </p:nvSpPr>
        <p:spPr>
          <a:xfrm>
            <a:off x="2824162" y="2084688"/>
            <a:ext cx="7477920" cy="3787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7600" indent="0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8125" indent="-23812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SzPct val="95000"/>
              <a:buFont typeface="Symbol" panose="05050102010706020507" pitchFamily="18" charset="2"/>
              <a:buChar char="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228600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cher Bold" pitchFamily="5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5375" indent="-18097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altLang="en-US" sz="2800" dirty="0" smtClean="0"/>
              <a:t>What </a:t>
            </a:r>
            <a:r>
              <a:rPr lang="en-GB" altLang="en-US" sz="2800" dirty="0"/>
              <a:t>needs to change the </a:t>
            </a:r>
            <a:r>
              <a:rPr lang="en-GB" altLang="en-US" sz="2800" dirty="0" smtClean="0"/>
              <a:t>most</a:t>
            </a:r>
            <a:r>
              <a:rPr lang="en-GB" altLang="en-US" sz="2800" smtClean="0"/>
              <a:t>? </a:t>
            </a:r>
            <a:endParaRPr lang="en-GB" altLang="en-US" sz="2800" smtClean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altLang="en-US" sz="2800" smtClean="0"/>
              <a:t>How </a:t>
            </a:r>
            <a:r>
              <a:rPr lang="en-GB" altLang="en-US" sz="2800" dirty="0" smtClean="0"/>
              <a:t>can services be made </a:t>
            </a:r>
            <a:r>
              <a:rPr lang="en-GB" altLang="en-US" sz="2800" dirty="0"/>
              <a:t>better </a:t>
            </a:r>
            <a:r>
              <a:rPr lang="en-GB" altLang="en-US" sz="2800" dirty="0" smtClean="0"/>
              <a:t>for people with a </a:t>
            </a:r>
            <a:r>
              <a:rPr lang="en-GB" altLang="en-US" sz="2800" dirty="0"/>
              <a:t>learning disability </a:t>
            </a:r>
            <a:r>
              <a:rPr lang="en-GB" altLang="en-US" sz="2800" dirty="0" smtClean="0"/>
              <a:t>as they get older?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altLang="en-US" sz="2800" dirty="0" smtClean="0"/>
              <a:t>What would make the biggest difference?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6" y="1835229"/>
            <a:ext cx="23558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2" y="3621126"/>
            <a:ext cx="15875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14101" y="606410"/>
            <a:ext cx="7197725" cy="1101426"/>
          </a:xfrm>
        </p:spPr>
        <p:txBody>
          <a:bodyPr/>
          <a:lstStyle/>
          <a:p>
            <a:r>
              <a:rPr lang="en-GB" altLang="en-US" dirty="0" smtClean="0"/>
              <a:t>Credits </a:t>
            </a:r>
          </a:p>
        </p:txBody>
      </p:sp>
      <p:sp>
        <p:nvSpPr>
          <p:cNvPr id="4" name="Action Button: Forward or Next 3">
            <a:hlinkClick r:id="" action="ppaction://hlinkshowjump?jump=firstslide" highlightClick="1"/>
          </p:cNvPr>
          <p:cNvSpPr/>
          <p:nvPr/>
        </p:nvSpPr>
        <p:spPr>
          <a:xfrm>
            <a:off x="9744076" y="6931025"/>
            <a:ext cx="533400" cy="32385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9112250" y="6931025"/>
            <a:ext cx="508000" cy="32385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9719470" y="299595"/>
            <a:ext cx="582612" cy="3683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Subtitle 1"/>
          <p:cNvSpPr txBox="1">
            <a:spLocks/>
          </p:cNvSpPr>
          <p:nvPr/>
        </p:nvSpPr>
        <p:spPr>
          <a:xfrm>
            <a:off x="3459636" y="2357600"/>
            <a:ext cx="6460765" cy="3787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7600" indent="0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8125" indent="-23812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SzPct val="95000"/>
              <a:buFont typeface="Symbol" panose="05050102010706020507" pitchFamily="18" charset="2"/>
              <a:buChar char="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228600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cher Bold" pitchFamily="5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5375" indent="-18097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altLang="en-US" sz="2800" dirty="0"/>
              <a:t>Artwork includes material from </a:t>
            </a:r>
            <a:r>
              <a:rPr lang="en-GB" altLang="en-US" sz="2800" dirty="0" smtClean="0"/>
              <a:t>the Inspired </a:t>
            </a:r>
            <a:r>
              <a:rPr lang="en-GB" altLang="en-US" sz="2800" dirty="0" err="1"/>
              <a:t>EasyRead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>Collection and </a:t>
            </a:r>
            <a:r>
              <a:rPr lang="en-GB" altLang="en-US" sz="2800" dirty="0"/>
              <a:t>cannot be used anywhere </a:t>
            </a:r>
            <a:r>
              <a:rPr lang="en-GB" altLang="en-US" sz="2800" dirty="0" smtClean="0"/>
              <a:t>else without </a:t>
            </a:r>
            <a:r>
              <a:rPr lang="en-GB" altLang="en-US" sz="2800" dirty="0"/>
              <a:t>written permission </a:t>
            </a:r>
            <a:r>
              <a:rPr lang="en-GB" altLang="en-US" sz="2800" dirty="0" smtClean="0"/>
              <a:t>from Inspired Services.</a:t>
            </a:r>
          </a:p>
          <a:p>
            <a:pPr mar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altLang="en-US" sz="2800" dirty="0" smtClean="0"/>
              <a:t>www.inspired.pics</a:t>
            </a:r>
            <a:endParaRPr lang="en-GB" alt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961" t="72756" r="70028" b="13954"/>
          <a:stretch/>
        </p:blipFill>
        <p:spPr>
          <a:xfrm>
            <a:off x="246436" y="3082564"/>
            <a:ext cx="2822822" cy="11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CE">
  <a:themeElements>
    <a:clrScheme name="NICE Wht Background">
      <a:dk1>
        <a:srgbClr val="393938"/>
      </a:dk1>
      <a:lt1>
        <a:sysClr val="window" lastClr="FFFFFF"/>
      </a:lt1>
      <a:dk2>
        <a:srgbClr val="222222"/>
      </a:dk2>
      <a:lt2>
        <a:srgbClr val="18646E"/>
      </a:lt2>
      <a:accent1>
        <a:srgbClr val="573562"/>
      </a:accent1>
      <a:accent2>
        <a:srgbClr val="A28AA8"/>
      </a:accent2>
      <a:accent3>
        <a:srgbClr val="18646E"/>
      </a:accent3>
      <a:accent4>
        <a:srgbClr val="527D83"/>
      </a:accent4>
      <a:accent5>
        <a:srgbClr val="004650"/>
      </a:accent5>
      <a:accent6>
        <a:srgbClr val="A2BDC1"/>
      </a:accent6>
      <a:hlink>
        <a:srgbClr val="393938"/>
      </a:hlink>
      <a:folHlink>
        <a:srgbClr val="393938"/>
      </a:folHlink>
    </a:clrScheme>
    <a:fontScheme name="NICE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NICE MASTER Wht Background PowerPoint Template</Template>
  <TotalTime>366</TotalTime>
  <Words>189</Words>
  <Application>Microsoft Office PowerPoint</Application>
  <PresentationFormat>Custom</PresentationFormat>
  <Paragraphs>26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Archer Bold</vt:lpstr>
      <vt:lpstr>Arial</vt:lpstr>
      <vt:lpstr>Calibri</vt:lpstr>
      <vt:lpstr>Lato</vt:lpstr>
      <vt:lpstr>Lato Black</vt:lpstr>
      <vt:lpstr>Lato Light</vt:lpstr>
      <vt:lpstr>Symbol</vt:lpstr>
      <vt:lpstr>NICE</vt:lpstr>
      <vt:lpstr>PowerPoint Presentation</vt:lpstr>
      <vt:lpstr>What is this quality standard about?</vt:lpstr>
      <vt:lpstr>What will it cover?  </vt:lpstr>
      <vt:lpstr>What will it cover?  </vt:lpstr>
      <vt:lpstr>What will it cover?  </vt:lpstr>
      <vt:lpstr>What evidence will we use?  </vt:lpstr>
      <vt:lpstr>We would like to hear your views!  </vt:lpstr>
      <vt:lpstr>Credits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Mason</dc:creator>
  <cp:lastModifiedBy>Anna Wasielewska</cp:lastModifiedBy>
  <cp:revision>39</cp:revision>
  <dcterms:created xsi:type="dcterms:W3CDTF">2018-05-31T07:38:54Z</dcterms:created>
  <dcterms:modified xsi:type="dcterms:W3CDTF">2018-07-20T13:34:24Z</dcterms:modified>
</cp:coreProperties>
</file>